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Override PartName="/ppt/authors.xml" ContentType="application/vnd.ms-powerpoint.author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38"/>
  </p:notesMasterIdLst>
  <p:handoutMasterIdLst>
    <p:handoutMasterId r:id="rId39"/>
  </p:handoutMasterIdLst>
  <p:sldIdLst>
    <p:sldId id="300" r:id="rId5"/>
    <p:sldId id="308" r:id="rId6"/>
    <p:sldId id="309" r:id="rId7"/>
    <p:sldId id="311" r:id="rId8"/>
    <p:sldId id="312" r:id="rId9"/>
    <p:sldId id="310" r:id="rId10"/>
    <p:sldId id="313" r:id="rId11"/>
    <p:sldId id="320" r:id="rId12"/>
    <p:sldId id="321" r:id="rId13"/>
    <p:sldId id="322" r:id="rId14"/>
    <p:sldId id="323" r:id="rId15"/>
    <p:sldId id="324" r:id="rId16"/>
    <p:sldId id="325" r:id="rId17"/>
    <p:sldId id="326" r:id="rId18"/>
    <p:sldId id="328" r:id="rId19"/>
    <p:sldId id="330" r:id="rId20"/>
    <p:sldId id="331" r:id="rId21"/>
    <p:sldId id="332" r:id="rId22"/>
    <p:sldId id="333" r:id="rId23"/>
    <p:sldId id="334" r:id="rId24"/>
    <p:sldId id="335" r:id="rId25"/>
    <p:sldId id="336" r:id="rId26"/>
    <p:sldId id="337" r:id="rId27"/>
    <p:sldId id="338" r:id="rId28"/>
    <p:sldId id="339" r:id="rId29"/>
    <p:sldId id="340" r:id="rId30"/>
    <p:sldId id="314" r:id="rId31"/>
    <p:sldId id="315" r:id="rId32"/>
    <p:sldId id="316" r:id="rId33"/>
    <p:sldId id="317" r:id="rId34"/>
    <p:sldId id="318" r:id="rId35"/>
    <p:sldId id="327" r:id="rId36"/>
    <p:sldId id="319"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16D9F66E-5EB9-4882-86FB-DCBF35E3C3E4}">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72"/>
  </p:normalViewPr>
  <p:slideViewPr>
    <p:cSldViewPr snapToGrid="0">
      <p:cViewPr varScale="1">
        <p:scale>
          <a:sx n="69" d="100"/>
          <a:sy n="69" d="100"/>
        </p:scale>
        <p:origin x="780" y="66"/>
      </p:cViewPr>
      <p:guideLst/>
    </p:cSldViewPr>
  </p:slideViewPr>
  <p:notesTextViewPr>
    <p:cViewPr>
      <p:scale>
        <a:sx n="1" d="1"/>
        <a:sy n="1" d="1"/>
      </p:scale>
      <p:origin x="0" y="0"/>
    </p:cViewPr>
  </p:notesTextViewPr>
  <p:notesViewPr>
    <p:cSldViewPr snapToGrid="0">
      <p:cViewPr varScale="1">
        <p:scale>
          <a:sx n="58" d="100"/>
          <a:sy n="58" d="100"/>
        </p:scale>
        <p:origin x="3240" y="67"/>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handoutMaster" Target="handoutMasters/handoutMaster1.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commentAuthors" Target="commentAuthors.xml"/><Relationship Id="rId45"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notesMaster" Target="notesMasters/notesMaster1.xml"/><Relationship Id="rId20" Type="http://schemas.openxmlformats.org/officeDocument/2006/relationships/slide" Target="slides/slide16.xml"/><Relationship Id="rId41"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6C669D0-F8F9-909F-F36A-221EAC74246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4361AC27-49A0-3B4C-5F49-D6641499EF0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CB2F45D-55D9-47BA-9640-E7EB1024F606}" type="datetimeFigureOut">
              <a:rPr lang="en-US" smtClean="0"/>
              <a:t>7/21/2024</a:t>
            </a:fld>
            <a:endParaRPr lang="en-US" dirty="0"/>
          </a:p>
        </p:txBody>
      </p:sp>
      <p:sp>
        <p:nvSpPr>
          <p:cNvPr id="4" name="Footer Placeholder 3">
            <a:extLst>
              <a:ext uri="{FF2B5EF4-FFF2-40B4-BE49-F238E27FC236}">
                <a16:creationId xmlns:a16="http://schemas.microsoft.com/office/drawing/2014/main" id="{A77AD1BD-C6AD-D1DF-596E-659165024C3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A1BA659A-33FC-973A-2DD5-89A959CA8CD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E4A2DCA-E9F6-4345-9316-BF42F09A2C30}" type="slidenum">
              <a:rPr lang="en-US" smtClean="0"/>
              <a:t>‹#›</a:t>
            </a:fld>
            <a:endParaRPr lang="en-US" dirty="0"/>
          </a:p>
        </p:txBody>
      </p:sp>
    </p:spTree>
    <p:extLst>
      <p:ext uri="{BB962C8B-B14F-4D97-AF65-F5344CB8AC3E}">
        <p14:creationId xmlns:p14="http://schemas.microsoft.com/office/powerpoint/2010/main" val="354566911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499C6F8-5F98-E04A-B725-72D1A5FE8444}" type="datetimeFigureOut">
              <a:rPr lang="en-US" smtClean="0"/>
              <a:t>7/21/2024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A5A9608-B288-5444-9C81-49B56A597B1B}" type="slidenum">
              <a:rPr lang="en-US" smtClean="0"/>
              <a:t>‹#›</a:t>
            </a:fld>
            <a:endParaRPr lang="en-US" dirty="0"/>
          </a:p>
        </p:txBody>
      </p:sp>
    </p:spTree>
    <p:extLst>
      <p:ext uri="{BB962C8B-B14F-4D97-AF65-F5344CB8AC3E}">
        <p14:creationId xmlns:p14="http://schemas.microsoft.com/office/powerpoint/2010/main" val="26617784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Freeform 5">
            <a:extLst>
              <a:ext uri="{FF2B5EF4-FFF2-40B4-BE49-F238E27FC236}">
                <a16:creationId xmlns:a16="http://schemas.microsoft.com/office/drawing/2014/main" id="{2161BAA5-48F7-7727-F9D9-CE83907FFBA7}"/>
              </a:ext>
              <a:ext uri="{C183D7F6-B498-43B3-948B-1728B52AA6E4}">
                <adec:decorative xmlns:adec="http://schemas.microsoft.com/office/drawing/2017/decorative" xmlns="" val="1"/>
              </a:ext>
            </a:extLst>
          </p:cNvPr>
          <p:cNvSpPr/>
          <p:nvPr userDrawn="1"/>
        </p:nvSpPr>
        <p:spPr>
          <a:xfrm>
            <a:off x="0" y="0"/>
            <a:ext cx="12192000" cy="6858000"/>
          </a:xfrm>
          <a:custGeom>
            <a:avLst/>
            <a:gdLst>
              <a:gd name="connsiteX0" fmla="*/ 0 w 12192000"/>
              <a:gd name="connsiteY0" fmla="*/ 0 h 6858000"/>
              <a:gd name="connsiteX1" fmla="*/ 918140 w 12192000"/>
              <a:gd name="connsiteY1" fmla="*/ 0 h 6858000"/>
              <a:gd name="connsiteX2" fmla="*/ 918140 w 12192000"/>
              <a:gd name="connsiteY2" fmla="*/ 1010539 h 6858000"/>
              <a:gd name="connsiteX3" fmla="*/ 1195741 w 12192000"/>
              <a:gd name="connsiteY3" fmla="*/ 1288140 h 6858000"/>
              <a:gd name="connsiteX4" fmla="*/ 6043842 w 12192000"/>
              <a:gd name="connsiteY4" fmla="*/ 1288140 h 6858000"/>
              <a:gd name="connsiteX5" fmla="*/ 6321443 w 12192000"/>
              <a:gd name="connsiteY5" fmla="*/ 1010539 h 6858000"/>
              <a:gd name="connsiteX6" fmla="*/ 6321443 w 12192000"/>
              <a:gd name="connsiteY6" fmla="*/ 0 h 6858000"/>
              <a:gd name="connsiteX7" fmla="*/ 12192000 w 12192000"/>
              <a:gd name="connsiteY7" fmla="*/ 0 h 6858000"/>
              <a:gd name="connsiteX8" fmla="*/ 12192000 w 12192000"/>
              <a:gd name="connsiteY8" fmla="*/ 6858000 h 6858000"/>
              <a:gd name="connsiteX9" fmla="*/ 6283982 w 12192000"/>
              <a:gd name="connsiteY9" fmla="*/ 6858000 h 6858000"/>
              <a:gd name="connsiteX10" fmla="*/ 6283982 w 12192000"/>
              <a:gd name="connsiteY10" fmla="*/ 6429590 h 6858000"/>
              <a:gd name="connsiteX11" fmla="*/ 6058926 w 12192000"/>
              <a:gd name="connsiteY11" fmla="*/ 6204534 h 6858000"/>
              <a:gd name="connsiteX12" fmla="*/ 1105735 w 12192000"/>
              <a:gd name="connsiteY12" fmla="*/ 6204534 h 6858000"/>
              <a:gd name="connsiteX13" fmla="*/ 880679 w 12192000"/>
              <a:gd name="connsiteY13" fmla="*/ 6429590 h 6858000"/>
              <a:gd name="connsiteX14" fmla="*/ 880679 w 12192000"/>
              <a:gd name="connsiteY14" fmla="*/ 6858000 h 6858000"/>
              <a:gd name="connsiteX15" fmla="*/ 0 w 12192000"/>
              <a:gd name="connsiteY15" fmla="*/ 6858000 h 6858000"/>
              <a:gd name="connsiteX16" fmla="*/ 0 w 12192000"/>
              <a:gd name="connsiteY16" fmla="*/ 0 h 6858000"/>
              <a:gd name="connsiteX17" fmla="*/ 1138655 w 12192000"/>
              <a:gd name="connsiteY17" fmla="*/ 1746908 h 6858000"/>
              <a:gd name="connsiteX18" fmla="*/ 913599 w 12192000"/>
              <a:gd name="connsiteY18" fmla="*/ 1971964 h 6858000"/>
              <a:gd name="connsiteX19" fmla="*/ 913599 w 12192000"/>
              <a:gd name="connsiteY19" fmla="*/ 5520711 h 6858000"/>
              <a:gd name="connsiteX20" fmla="*/ 1138655 w 12192000"/>
              <a:gd name="connsiteY20" fmla="*/ 5745767 h 6858000"/>
              <a:gd name="connsiteX21" fmla="*/ 6091846 w 12192000"/>
              <a:gd name="connsiteY21" fmla="*/ 5745767 h 6858000"/>
              <a:gd name="connsiteX22" fmla="*/ 6316902 w 12192000"/>
              <a:gd name="connsiteY22" fmla="*/ 5520711 h 6858000"/>
              <a:gd name="connsiteX23" fmla="*/ 6316902 w 12192000"/>
              <a:gd name="connsiteY23" fmla="*/ 1971964 h 6858000"/>
              <a:gd name="connsiteX24" fmla="*/ 6091846 w 12192000"/>
              <a:gd name="connsiteY24" fmla="*/ 1746908 h 6858000"/>
              <a:gd name="connsiteX25" fmla="*/ 1138655 w 12192000"/>
              <a:gd name="connsiteY25" fmla="*/ 174690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192000" h="6858000">
                <a:moveTo>
                  <a:pt x="0" y="0"/>
                </a:moveTo>
                <a:lnTo>
                  <a:pt x="918140" y="0"/>
                </a:lnTo>
                <a:lnTo>
                  <a:pt x="918140" y="1010539"/>
                </a:lnTo>
                <a:cubicBezTo>
                  <a:pt x="918140" y="1163854"/>
                  <a:pt x="1042426" y="1288140"/>
                  <a:pt x="1195741" y="1288140"/>
                </a:cubicBezTo>
                <a:lnTo>
                  <a:pt x="6043842" y="1288140"/>
                </a:lnTo>
                <a:cubicBezTo>
                  <a:pt x="6197157" y="1288140"/>
                  <a:pt x="6321443" y="1163854"/>
                  <a:pt x="6321443" y="1010539"/>
                </a:cubicBezTo>
                <a:lnTo>
                  <a:pt x="6321443" y="0"/>
                </a:lnTo>
                <a:lnTo>
                  <a:pt x="12192000" y="0"/>
                </a:lnTo>
                <a:lnTo>
                  <a:pt x="12192000" y="6858000"/>
                </a:lnTo>
                <a:lnTo>
                  <a:pt x="6283982" y="6858000"/>
                </a:lnTo>
                <a:lnTo>
                  <a:pt x="6283982" y="6429590"/>
                </a:lnTo>
                <a:cubicBezTo>
                  <a:pt x="6283982" y="6305295"/>
                  <a:pt x="6183221" y="6204534"/>
                  <a:pt x="6058926" y="6204534"/>
                </a:cubicBezTo>
                <a:lnTo>
                  <a:pt x="1105735" y="6204534"/>
                </a:lnTo>
                <a:cubicBezTo>
                  <a:pt x="981440" y="6204534"/>
                  <a:pt x="880679" y="6305295"/>
                  <a:pt x="880679" y="6429590"/>
                </a:cubicBezTo>
                <a:lnTo>
                  <a:pt x="880679" y="6858000"/>
                </a:lnTo>
                <a:lnTo>
                  <a:pt x="0" y="6858000"/>
                </a:lnTo>
                <a:lnTo>
                  <a:pt x="0" y="0"/>
                </a:lnTo>
                <a:close/>
                <a:moveTo>
                  <a:pt x="1138655" y="1746908"/>
                </a:moveTo>
                <a:cubicBezTo>
                  <a:pt x="1014360" y="1746908"/>
                  <a:pt x="913599" y="1847669"/>
                  <a:pt x="913599" y="1971964"/>
                </a:cubicBezTo>
                <a:lnTo>
                  <a:pt x="913599" y="5520711"/>
                </a:lnTo>
                <a:cubicBezTo>
                  <a:pt x="913599" y="5645006"/>
                  <a:pt x="1014360" y="5745767"/>
                  <a:pt x="1138655" y="5745767"/>
                </a:cubicBezTo>
                <a:lnTo>
                  <a:pt x="6091846" y="5745767"/>
                </a:lnTo>
                <a:cubicBezTo>
                  <a:pt x="6216141" y="5745767"/>
                  <a:pt x="6316902" y="5645006"/>
                  <a:pt x="6316902" y="5520711"/>
                </a:cubicBezTo>
                <a:lnTo>
                  <a:pt x="6316902" y="1971964"/>
                </a:lnTo>
                <a:cubicBezTo>
                  <a:pt x="6316902" y="1847669"/>
                  <a:pt x="6216141" y="1746908"/>
                  <a:pt x="6091846" y="1746908"/>
                </a:cubicBezTo>
                <a:lnTo>
                  <a:pt x="1138655" y="1746908"/>
                </a:lnTo>
                <a:close/>
              </a:path>
            </a:pathLst>
          </a:cu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 name="Rectangle 5">
            <a:extLst>
              <a:ext uri="{FF2B5EF4-FFF2-40B4-BE49-F238E27FC236}">
                <a16:creationId xmlns:a16="http://schemas.microsoft.com/office/drawing/2014/main" id="{1064ED4F-0011-0734-A8CE-F357C9B3CB59}"/>
              </a:ext>
              <a:ext uri="{C183D7F6-B498-43B3-948B-1728B52AA6E4}">
                <adec:decorative xmlns:adec="http://schemas.microsoft.com/office/drawing/2017/decorative" xmlns="" val="1"/>
              </a:ext>
            </a:extLst>
          </p:cNvPr>
          <p:cNvSpPr/>
          <p:nvPr userDrawn="1"/>
        </p:nvSpPr>
        <p:spPr>
          <a:xfrm>
            <a:off x="9823776" y="0"/>
            <a:ext cx="1671551" cy="6858000"/>
          </a:xfrm>
          <a:prstGeom prst="rect">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EAC40BC2-4799-E79D-1CFD-4A82C90A1DA8}"/>
              </a:ext>
              <a:ext uri="{C183D7F6-B498-43B3-948B-1728B52AA6E4}">
                <adec:decorative xmlns:adec="http://schemas.microsoft.com/office/drawing/2017/decorative" xmlns="" val="1"/>
              </a:ext>
            </a:extLst>
          </p:cNvPr>
          <p:cNvSpPr/>
          <p:nvPr userDrawn="1"/>
        </p:nvSpPr>
        <p:spPr>
          <a:xfrm>
            <a:off x="11196936" y="0"/>
            <a:ext cx="45720" cy="6858000"/>
          </a:xfrm>
          <a:prstGeom prst="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7D7662E9-6C4B-1DCF-4FA0-9D0E52069DAB}"/>
              </a:ext>
              <a:ext uri="{C183D7F6-B498-43B3-948B-1728B52AA6E4}">
                <adec:decorative xmlns:adec="http://schemas.microsoft.com/office/drawing/2017/decorative" xmlns="" val="1"/>
              </a:ext>
            </a:extLst>
          </p:cNvPr>
          <p:cNvSpPr/>
          <p:nvPr userDrawn="1"/>
        </p:nvSpPr>
        <p:spPr>
          <a:xfrm>
            <a:off x="304800" y="273843"/>
            <a:ext cx="11571890" cy="6310314"/>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94248F2-5264-4601-AA0B-6C092F77F2DD}"/>
              </a:ext>
            </a:extLst>
          </p:cNvPr>
          <p:cNvSpPr>
            <a:spLocks noGrp="1"/>
          </p:cNvSpPr>
          <p:nvPr>
            <p:ph type="ctrTitle" hasCustomPrompt="1"/>
          </p:nvPr>
        </p:nvSpPr>
        <p:spPr>
          <a:xfrm>
            <a:off x="7025232" y="463974"/>
            <a:ext cx="4217424" cy="3709195"/>
          </a:xfrm>
        </p:spPr>
        <p:txBody>
          <a:bodyPr anchor="b">
            <a:normAutofit/>
          </a:bodyPr>
          <a:lstStyle>
            <a:lvl1pPr algn="l">
              <a:defRPr sz="4800" b="1" spc="-150" baseline="0"/>
            </a:lvl1pPr>
          </a:lstStyle>
          <a:p>
            <a:r>
              <a:rPr lang="en-US" dirty="0"/>
              <a:t>Click to add title</a:t>
            </a:r>
          </a:p>
        </p:txBody>
      </p:sp>
      <p:sp>
        <p:nvSpPr>
          <p:cNvPr id="11" name="Picture Placeholder 10">
            <a:extLst>
              <a:ext uri="{FF2B5EF4-FFF2-40B4-BE49-F238E27FC236}">
                <a16:creationId xmlns:a16="http://schemas.microsoft.com/office/drawing/2014/main" id="{7E2C7390-A781-021E-CEDA-D9040304381E}"/>
              </a:ext>
            </a:extLst>
          </p:cNvPr>
          <p:cNvSpPr>
            <a:spLocks noGrp="1"/>
          </p:cNvSpPr>
          <p:nvPr>
            <p:ph type="pic" sz="quarter" idx="10" hasCustomPrompt="1"/>
          </p:nvPr>
        </p:nvSpPr>
        <p:spPr>
          <a:xfrm>
            <a:off x="920158" y="1741488"/>
            <a:ext cx="5394960" cy="3997325"/>
          </a:xfrm>
          <a:prstGeom prst="roundRect">
            <a:avLst>
              <a:gd name="adj" fmla="val 5229"/>
            </a:avLst>
          </a:prstGeom>
        </p:spPr>
        <p:txBody>
          <a:bodyPr/>
          <a:lstStyle>
            <a:lvl1pPr marL="0" indent="0" algn="ctr">
              <a:buNone/>
              <a:defRPr/>
            </a:lvl1pPr>
          </a:lstStyle>
          <a:p>
            <a:r>
              <a:rPr lang="en-US" dirty="0"/>
              <a:t>Click icon to add picture </a:t>
            </a:r>
          </a:p>
        </p:txBody>
      </p:sp>
    </p:spTree>
    <p:extLst>
      <p:ext uri="{BB962C8B-B14F-4D97-AF65-F5344CB8AC3E}">
        <p14:creationId xmlns:p14="http://schemas.microsoft.com/office/powerpoint/2010/main" val="29164985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3">
    <p:bg>
      <p:bgPr>
        <a:solidFill>
          <a:schemeClr val="tx2"/>
        </a:solidFill>
        <a:effectLst/>
      </p:bgPr>
    </p:bg>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3B9B0186-5603-6346-34F2-6BFA71BC62FA}"/>
              </a:ext>
              <a:ext uri="{C183D7F6-B498-43B3-948B-1728B52AA6E4}">
                <adec:decorative xmlns:adec="http://schemas.microsoft.com/office/drawing/2017/decorative" xmlns="" val="1"/>
              </a:ext>
            </a:extLst>
          </p:cNvPr>
          <p:cNvGrpSpPr/>
          <p:nvPr userDrawn="1"/>
        </p:nvGrpSpPr>
        <p:grpSpPr>
          <a:xfrm>
            <a:off x="5614738" y="2425699"/>
            <a:ext cx="3288931" cy="3439321"/>
            <a:chOff x="5656746" y="820557"/>
            <a:chExt cx="4120055" cy="4308449"/>
          </a:xfrm>
        </p:grpSpPr>
        <p:pic>
          <p:nvPicPr>
            <p:cNvPr id="13" name="Graphic 12">
              <a:extLst>
                <a:ext uri="{FF2B5EF4-FFF2-40B4-BE49-F238E27FC236}">
                  <a16:creationId xmlns:a16="http://schemas.microsoft.com/office/drawing/2014/main" id="{F76A59AE-96E4-A701-461B-61618472B50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5753287" y="820557"/>
              <a:ext cx="3926972" cy="4308449"/>
            </a:xfrm>
            <a:prstGeom prst="rect">
              <a:avLst/>
            </a:prstGeom>
          </p:spPr>
        </p:pic>
        <p:pic>
          <p:nvPicPr>
            <p:cNvPr id="14" name="Graphic 13">
              <a:extLst>
                <a:ext uri="{FF2B5EF4-FFF2-40B4-BE49-F238E27FC236}">
                  <a16:creationId xmlns:a16="http://schemas.microsoft.com/office/drawing/2014/main" id="{48649D3D-45B7-44C7-93B4-BDC88C32844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p:blipFill>
          <p:spPr>
            <a:xfrm>
              <a:off x="5656746" y="914755"/>
              <a:ext cx="4120055" cy="4120055"/>
            </a:xfrm>
            <a:prstGeom prst="rect">
              <a:avLst/>
            </a:prstGeom>
          </p:spPr>
        </p:pic>
      </p:grpSp>
      <p:sp>
        <p:nvSpPr>
          <p:cNvPr id="15" name="Rectangle 14">
            <a:extLst>
              <a:ext uri="{FF2B5EF4-FFF2-40B4-BE49-F238E27FC236}">
                <a16:creationId xmlns:a16="http://schemas.microsoft.com/office/drawing/2014/main" id="{D987349E-C488-C02B-B3B1-CCDBD3A78E9C}"/>
              </a:ext>
              <a:ext uri="{C183D7F6-B498-43B3-948B-1728B52AA6E4}">
                <adec:decorative xmlns:adec="http://schemas.microsoft.com/office/drawing/2017/decorative" xmlns="" val="1"/>
              </a:ext>
            </a:extLst>
          </p:cNvPr>
          <p:cNvSpPr/>
          <p:nvPr userDrawn="1"/>
        </p:nvSpPr>
        <p:spPr>
          <a:xfrm>
            <a:off x="1524771" y="1602"/>
            <a:ext cx="300530" cy="6858000"/>
          </a:xfrm>
          <a:prstGeom prst="rect">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C3291BC4-F154-0A1C-BD50-D90F45B2E440}"/>
              </a:ext>
              <a:ext uri="{C183D7F6-B498-43B3-948B-1728B52AA6E4}">
                <adec:decorative xmlns:adec="http://schemas.microsoft.com/office/drawing/2017/decorative" xmlns="" val="1"/>
              </a:ext>
            </a:extLst>
          </p:cNvPr>
          <p:cNvSpPr/>
          <p:nvPr userDrawn="1"/>
        </p:nvSpPr>
        <p:spPr>
          <a:xfrm>
            <a:off x="304800" y="273843"/>
            <a:ext cx="11571890" cy="6310314"/>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CD97974-B93C-4C96-B3F6-F69E3D6DE6CA}"/>
              </a:ext>
            </a:extLst>
          </p:cNvPr>
          <p:cNvSpPr>
            <a:spLocks noGrp="1"/>
          </p:cNvSpPr>
          <p:nvPr>
            <p:ph type="title" hasCustomPrompt="1"/>
          </p:nvPr>
        </p:nvSpPr>
        <p:spPr>
          <a:xfrm>
            <a:off x="381000" y="381000"/>
            <a:ext cx="11430000" cy="1325563"/>
          </a:xfrm>
        </p:spPr>
        <p:txBody>
          <a:bodyPr/>
          <a:lstStyle>
            <a:lvl1pPr algn="ctr">
              <a:defRPr/>
            </a:lvl1pPr>
          </a:lstStyle>
          <a:p>
            <a:r>
              <a:rPr lang="en-US" dirty="0"/>
              <a:t>Click to add title</a:t>
            </a:r>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hasCustomPrompt="1"/>
          </p:nvPr>
        </p:nvSpPr>
        <p:spPr>
          <a:xfrm>
            <a:off x="1112520" y="1825625"/>
            <a:ext cx="4825294" cy="4651375"/>
          </a:xfrm>
        </p:spPr>
        <p:txBody>
          <a:bodyPr>
            <a:normAutofit/>
          </a:bodyPr>
          <a:lstStyle>
            <a:lvl1pPr>
              <a:spcAft>
                <a:spcPts val="800"/>
              </a:spcAft>
              <a:defRPr sz="2000"/>
            </a:lvl1pPr>
            <a:lvl2pPr marL="457200" indent="0">
              <a:spcAft>
                <a:spcPts val="800"/>
              </a:spcAft>
              <a:buNone/>
              <a:defRPr sz="2000"/>
            </a:lvl2pPr>
            <a:lvl3pPr marL="914400" indent="0">
              <a:spcAft>
                <a:spcPts val="800"/>
              </a:spcAft>
              <a:buNone/>
              <a:defRPr sz="2000"/>
            </a:lvl3pPr>
            <a:lvl4pPr marL="1371600" indent="0">
              <a:spcAft>
                <a:spcPts val="800"/>
              </a:spcAft>
              <a:buNone/>
              <a:defRPr sz="2000"/>
            </a:lvl4pPr>
            <a:lvl5pPr marL="1828800" indent="0">
              <a:spcAft>
                <a:spcPts val="800"/>
              </a:spcAft>
              <a:buNone/>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2">
            <a:extLst>
              <a:ext uri="{FF2B5EF4-FFF2-40B4-BE49-F238E27FC236}">
                <a16:creationId xmlns:a16="http://schemas.microsoft.com/office/drawing/2014/main" id="{AEE0070D-0874-F1CC-4E29-6938F5F6349B}"/>
              </a:ext>
            </a:extLst>
          </p:cNvPr>
          <p:cNvSpPr>
            <a:spLocks noGrp="1"/>
          </p:cNvSpPr>
          <p:nvPr>
            <p:ph idx="10" hasCustomPrompt="1"/>
          </p:nvPr>
        </p:nvSpPr>
        <p:spPr>
          <a:xfrm>
            <a:off x="6696778" y="1813720"/>
            <a:ext cx="4657021" cy="4051300"/>
          </a:xfrm>
        </p:spPr>
        <p:txBody>
          <a:bodyPr>
            <a:normAutofit/>
          </a:bodyPr>
          <a:lstStyle>
            <a:lvl1pPr marL="0" indent="0">
              <a:buNone/>
              <a:defRPr sz="2000" b="1"/>
            </a:lvl1pPr>
            <a:lvl2pPr marL="228600">
              <a:defRPr sz="2000"/>
            </a:lvl2pPr>
            <a:lvl3pPr marL="685800">
              <a:defRPr sz="2000"/>
            </a:lvl3pPr>
            <a:lvl4pPr marL="1143000">
              <a:defRPr sz="2000"/>
            </a:lvl4pPr>
            <a:lvl5pPr marL="1600200">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55F004FE-7725-F349-1245-F443F9E81B95}"/>
              </a:ext>
            </a:extLst>
          </p:cNvPr>
          <p:cNvSpPr>
            <a:spLocks noGrp="1"/>
          </p:cNvSpPr>
          <p:nvPr>
            <p:ph type="sldNum" sz="quarter" idx="13"/>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9072760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able ">
    <p:bg>
      <p:bgPr>
        <a:solidFill>
          <a:schemeClr val="tx2"/>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FF97B6B-1E04-799C-CDFE-9DAFCA938BE8}"/>
              </a:ext>
              <a:ext uri="{C183D7F6-B498-43B3-948B-1728B52AA6E4}">
                <adec:decorative xmlns:adec="http://schemas.microsoft.com/office/drawing/2017/decorative" xmlns="" val="1"/>
              </a:ext>
            </a:extLst>
          </p:cNvPr>
          <p:cNvSpPr/>
          <p:nvPr userDrawn="1"/>
        </p:nvSpPr>
        <p:spPr>
          <a:xfrm>
            <a:off x="10028970" y="13063"/>
            <a:ext cx="109162" cy="6858000"/>
          </a:xfrm>
          <a:prstGeom prst="rect">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3111DE0A-4C1D-01B1-AA49-D966343F6551}"/>
              </a:ext>
              <a:ext uri="{C183D7F6-B498-43B3-948B-1728B52AA6E4}">
                <adec:decorative xmlns:adec="http://schemas.microsoft.com/office/drawing/2017/decorative" xmlns="" val="1"/>
              </a:ext>
            </a:extLst>
          </p:cNvPr>
          <p:cNvSpPr/>
          <p:nvPr userDrawn="1"/>
        </p:nvSpPr>
        <p:spPr>
          <a:xfrm>
            <a:off x="3777288" y="0"/>
            <a:ext cx="109162" cy="6858000"/>
          </a:xfrm>
          <a:prstGeom prst="rect">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7CBEA20E-0FF2-2897-8BD6-8EFAA8C8D9CB}"/>
              </a:ext>
              <a:ext uri="{C183D7F6-B498-43B3-948B-1728B52AA6E4}">
                <adec:decorative xmlns:adec="http://schemas.microsoft.com/office/drawing/2017/decorative" xmlns="" val="1"/>
              </a:ext>
            </a:extLst>
          </p:cNvPr>
          <p:cNvSpPr/>
          <p:nvPr userDrawn="1"/>
        </p:nvSpPr>
        <p:spPr>
          <a:xfrm>
            <a:off x="10278460" y="0"/>
            <a:ext cx="272051" cy="6858000"/>
          </a:xfrm>
          <a:prstGeom prst="rect">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C3291BC4-F154-0A1C-BD50-D90F45B2E440}"/>
              </a:ext>
              <a:ext uri="{C183D7F6-B498-43B3-948B-1728B52AA6E4}">
                <adec:decorative xmlns:adec="http://schemas.microsoft.com/office/drawing/2017/decorative" xmlns="" val="1"/>
              </a:ext>
            </a:extLst>
          </p:cNvPr>
          <p:cNvSpPr/>
          <p:nvPr userDrawn="1"/>
        </p:nvSpPr>
        <p:spPr>
          <a:xfrm>
            <a:off x="304800" y="273843"/>
            <a:ext cx="11571890" cy="6310314"/>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CD97974-B93C-4C96-B3F6-F69E3D6DE6CA}"/>
              </a:ext>
            </a:extLst>
          </p:cNvPr>
          <p:cNvSpPr>
            <a:spLocks noGrp="1"/>
          </p:cNvSpPr>
          <p:nvPr>
            <p:ph type="title" hasCustomPrompt="1"/>
          </p:nvPr>
        </p:nvSpPr>
        <p:spPr>
          <a:xfrm>
            <a:off x="381000" y="381000"/>
            <a:ext cx="11430000" cy="1325563"/>
          </a:xfrm>
        </p:spPr>
        <p:txBody>
          <a:bodyPr/>
          <a:lstStyle>
            <a:lvl1pPr algn="ctr">
              <a:defRPr/>
            </a:lvl1pPr>
          </a:lstStyle>
          <a:p>
            <a:r>
              <a:rPr lang="en-US" dirty="0"/>
              <a:t>Click to add title</a:t>
            </a:r>
          </a:p>
        </p:txBody>
      </p:sp>
      <p:sp>
        <p:nvSpPr>
          <p:cNvPr id="6" name="Table Placeholder 5">
            <a:extLst>
              <a:ext uri="{FF2B5EF4-FFF2-40B4-BE49-F238E27FC236}">
                <a16:creationId xmlns:a16="http://schemas.microsoft.com/office/drawing/2014/main" id="{E259F776-4BD1-2F21-61F0-3B60DF6F0366}"/>
              </a:ext>
            </a:extLst>
          </p:cNvPr>
          <p:cNvSpPr>
            <a:spLocks noGrp="1"/>
          </p:cNvSpPr>
          <p:nvPr>
            <p:ph type="tbl" sz="quarter" idx="10"/>
          </p:nvPr>
        </p:nvSpPr>
        <p:spPr>
          <a:xfrm>
            <a:off x="838200" y="1825625"/>
            <a:ext cx="10515600" cy="4054475"/>
          </a:xfrm>
        </p:spPr>
        <p:txBody>
          <a:bodyPr/>
          <a:lstStyle>
            <a:lvl1pPr marL="0" indent="0" algn="ctr">
              <a:buNone/>
              <a:defRPr/>
            </a:lvl1pPr>
          </a:lstStyle>
          <a:p>
            <a:pPr marL="0" marR="0" lvl="0" indent="0" algn="ctr"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a:t>Click icon to add table</a:t>
            </a:r>
            <a:endParaRPr lang="en-US" dirty="0"/>
          </a:p>
        </p:txBody>
      </p:sp>
      <p:sp>
        <p:nvSpPr>
          <p:cNvPr id="5" name="Slide Number Placeholder 4">
            <a:extLst>
              <a:ext uri="{FF2B5EF4-FFF2-40B4-BE49-F238E27FC236}">
                <a16:creationId xmlns:a16="http://schemas.microsoft.com/office/drawing/2014/main" id="{B22987B8-BA6E-EE2B-BFB9-D52D6D956AF7}"/>
              </a:ext>
            </a:extLst>
          </p:cNvPr>
          <p:cNvSpPr>
            <a:spLocks noGrp="1"/>
          </p:cNvSpPr>
          <p:nvPr>
            <p:ph type="sldNum" sz="quarter" idx="13"/>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3108694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4">
    <p:bg>
      <p:bgPr>
        <a:solidFill>
          <a:schemeClr val="tx2"/>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C4A07D69-1AF2-A193-316E-DD3803E94269}"/>
              </a:ext>
              <a:ext uri="{C183D7F6-B498-43B3-948B-1728B52AA6E4}">
                <adec:decorative xmlns:adec="http://schemas.microsoft.com/office/drawing/2017/decorative" xmlns="" val="1"/>
              </a:ext>
            </a:extLst>
          </p:cNvPr>
          <p:cNvSpPr/>
          <p:nvPr userDrawn="1"/>
        </p:nvSpPr>
        <p:spPr>
          <a:xfrm>
            <a:off x="565206" y="0"/>
            <a:ext cx="2497096" cy="6858000"/>
          </a:xfrm>
          <a:prstGeom prst="rect">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74E4D2FA-0049-1792-F6B4-D5FE1EE5A78A}"/>
              </a:ext>
              <a:ext uri="{C183D7F6-B498-43B3-948B-1728B52AA6E4}">
                <adec:decorative xmlns:adec="http://schemas.microsoft.com/office/drawing/2017/decorative" xmlns="" val="1"/>
              </a:ext>
            </a:extLst>
          </p:cNvPr>
          <p:cNvSpPr/>
          <p:nvPr userDrawn="1"/>
        </p:nvSpPr>
        <p:spPr>
          <a:xfrm>
            <a:off x="10392348" y="0"/>
            <a:ext cx="300530" cy="6858000"/>
          </a:xfrm>
          <a:prstGeom prst="rect">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386E6ACF-3879-BE02-100B-2096C22357AB}"/>
              </a:ext>
              <a:ext uri="{C183D7F6-B498-43B3-948B-1728B52AA6E4}">
                <adec:decorative xmlns:adec="http://schemas.microsoft.com/office/drawing/2017/decorative" xmlns="" val="1"/>
              </a:ext>
            </a:extLst>
          </p:cNvPr>
          <p:cNvSpPr/>
          <p:nvPr userDrawn="1"/>
        </p:nvSpPr>
        <p:spPr>
          <a:xfrm>
            <a:off x="764323" y="0"/>
            <a:ext cx="45720" cy="6858000"/>
          </a:xfrm>
          <a:prstGeom prst="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2E74699B-D6F0-303E-200A-7017E1842F99}"/>
              </a:ext>
              <a:ext uri="{C183D7F6-B498-43B3-948B-1728B52AA6E4}">
                <adec:decorative xmlns:adec="http://schemas.microsoft.com/office/drawing/2017/decorative" xmlns="" val="1"/>
              </a:ext>
            </a:extLst>
          </p:cNvPr>
          <p:cNvGrpSpPr/>
          <p:nvPr userDrawn="1"/>
        </p:nvGrpSpPr>
        <p:grpSpPr>
          <a:xfrm>
            <a:off x="7506739" y="2603777"/>
            <a:ext cx="4120055" cy="4308449"/>
            <a:chOff x="5656746" y="820557"/>
            <a:chExt cx="4120055" cy="4308449"/>
          </a:xfrm>
        </p:grpSpPr>
        <p:pic>
          <p:nvPicPr>
            <p:cNvPr id="7" name="Graphic 6">
              <a:extLst>
                <a:ext uri="{FF2B5EF4-FFF2-40B4-BE49-F238E27FC236}">
                  <a16:creationId xmlns:a16="http://schemas.microsoft.com/office/drawing/2014/main" id="{9C9E38E0-92AE-5063-B259-A22230AA6A2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5753287" y="820557"/>
              <a:ext cx="3926972" cy="4308449"/>
            </a:xfrm>
            <a:prstGeom prst="rect">
              <a:avLst/>
            </a:prstGeom>
          </p:spPr>
        </p:pic>
        <p:pic>
          <p:nvPicPr>
            <p:cNvPr id="11" name="Graphic 10">
              <a:extLst>
                <a:ext uri="{FF2B5EF4-FFF2-40B4-BE49-F238E27FC236}">
                  <a16:creationId xmlns:a16="http://schemas.microsoft.com/office/drawing/2014/main" id="{7260EEF0-1C13-AD9A-0967-0460B979EAD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p:blipFill>
          <p:spPr>
            <a:xfrm>
              <a:off x="5656746" y="914755"/>
              <a:ext cx="4120055" cy="4120055"/>
            </a:xfrm>
            <a:prstGeom prst="rect">
              <a:avLst/>
            </a:prstGeom>
          </p:spPr>
        </p:pic>
      </p:grpSp>
      <p:sp>
        <p:nvSpPr>
          <p:cNvPr id="9" name="Rectangle 8">
            <a:extLst>
              <a:ext uri="{FF2B5EF4-FFF2-40B4-BE49-F238E27FC236}">
                <a16:creationId xmlns:a16="http://schemas.microsoft.com/office/drawing/2014/main" id="{C3291BC4-F154-0A1C-BD50-D90F45B2E440}"/>
              </a:ext>
              <a:ext uri="{C183D7F6-B498-43B3-948B-1728B52AA6E4}">
                <adec:decorative xmlns:adec="http://schemas.microsoft.com/office/drawing/2017/decorative" xmlns="" val="1"/>
              </a:ext>
            </a:extLst>
          </p:cNvPr>
          <p:cNvSpPr/>
          <p:nvPr userDrawn="1"/>
        </p:nvSpPr>
        <p:spPr>
          <a:xfrm>
            <a:off x="304800" y="273843"/>
            <a:ext cx="11571890" cy="6310314"/>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CD97974-B93C-4C96-B3F6-F69E3D6DE6CA}"/>
              </a:ext>
            </a:extLst>
          </p:cNvPr>
          <p:cNvSpPr>
            <a:spLocks noGrp="1"/>
          </p:cNvSpPr>
          <p:nvPr>
            <p:ph type="title" hasCustomPrompt="1"/>
          </p:nvPr>
        </p:nvSpPr>
        <p:spPr>
          <a:xfrm>
            <a:off x="381000" y="381000"/>
            <a:ext cx="11430000" cy="1325563"/>
          </a:xfrm>
        </p:spPr>
        <p:txBody>
          <a:bodyPr/>
          <a:lstStyle>
            <a:lvl1pPr algn="ctr">
              <a:defRPr/>
            </a:lvl1pPr>
          </a:lstStyle>
          <a:p>
            <a:r>
              <a:rPr lang="en-US" dirty="0"/>
              <a:t>Click to add title</a:t>
            </a:r>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hasCustomPrompt="1"/>
          </p:nvPr>
        </p:nvSpPr>
        <p:spPr>
          <a:xfrm>
            <a:off x="1100852" y="1825625"/>
            <a:ext cx="4678975" cy="4517302"/>
          </a:xfrm>
        </p:spPr>
        <p:txBody>
          <a:bodyPr>
            <a:normAutofit/>
          </a:bodyPr>
          <a:lstStyle>
            <a:lvl1pPr>
              <a:spcAft>
                <a:spcPts val="800"/>
              </a:spcAft>
              <a:defRPr sz="2000"/>
            </a:lvl1pPr>
            <a:lvl2pPr>
              <a:spcAft>
                <a:spcPts val="800"/>
              </a:spcAft>
              <a:defRPr sz="1800"/>
            </a:lvl2pPr>
            <a:lvl3pPr>
              <a:spcAft>
                <a:spcPts val="800"/>
              </a:spcAft>
              <a:defRPr sz="1600"/>
            </a:lvl3pPr>
            <a:lvl4pPr>
              <a:spcAft>
                <a:spcPts val="800"/>
              </a:spcAft>
              <a:defRPr sz="1400"/>
            </a:lvl4pPr>
            <a:lvl5pPr>
              <a:spcAft>
                <a:spcPts val="800"/>
              </a:spcAft>
              <a:defRPr sz="14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
            <a:extLst>
              <a:ext uri="{FF2B5EF4-FFF2-40B4-BE49-F238E27FC236}">
                <a16:creationId xmlns:a16="http://schemas.microsoft.com/office/drawing/2014/main" id="{38FE848A-1123-37B6-C43C-5DC49EE0A1D8}"/>
              </a:ext>
            </a:extLst>
          </p:cNvPr>
          <p:cNvSpPr>
            <a:spLocks noGrp="1"/>
          </p:cNvSpPr>
          <p:nvPr>
            <p:ph idx="11" hasCustomPrompt="1"/>
          </p:nvPr>
        </p:nvSpPr>
        <p:spPr>
          <a:xfrm>
            <a:off x="6412173" y="1825625"/>
            <a:ext cx="4678975" cy="4517302"/>
          </a:xfrm>
        </p:spPr>
        <p:txBody>
          <a:bodyPr>
            <a:normAutofit/>
          </a:bodyPr>
          <a:lstStyle>
            <a:lvl1pPr>
              <a:spcAft>
                <a:spcPts val="800"/>
              </a:spcAft>
              <a:defRPr sz="2000"/>
            </a:lvl1pPr>
            <a:lvl2pPr>
              <a:spcAft>
                <a:spcPts val="800"/>
              </a:spcAft>
              <a:defRPr sz="1800"/>
            </a:lvl2pPr>
            <a:lvl3pPr>
              <a:spcAft>
                <a:spcPts val="800"/>
              </a:spcAft>
              <a:defRPr sz="1600"/>
            </a:lvl3pPr>
            <a:lvl4pPr>
              <a:spcAft>
                <a:spcPts val="800"/>
              </a:spcAft>
              <a:defRPr sz="1400"/>
            </a:lvl4pPr>
            <a:lvl5pPr>
              <a:spcAft>
                <a:spcPts val="800"/>
              </a:spcAft>
              <a:defRPr sz="14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Slide Number Placeholder 11">
            <a:extLst>
              <a:ext uri="{FF2B5EF4-FFF2-40B4-BE49-F238E27FC236}">
                <a16:creationId xmlns:a16="http://schemas.microsoft.com/office/drawing/2014/main" id="{0FB0C591-7E28-3722-4795-07BFB9ED09CF}"/>
              </a:ext>
            </a:extLst>
          </p:cNvPr>
          <p:cNvSpPr>
            <a:spLocks noGrp="1"/>
          </p:cNvSpPr>
          <p:nvPr>
            <p:ph type="sldNum" sz="quarter" idx="14"/>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40285164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sp>
        <p:nvSpPr>
          <p:cNvPr id="5" name="Freeform 5">
            <a:extLst>
              <a:ext uri="{FF2B5EF4-FFF2-40B4-BE49-F238E27FC236}">
                <a16:creationId xmlns:a16="http://schemas.microsoft.com/office/drawing/2014/main" id="{050290D7-ABD3-D880-F002-A497290AC094}"/>
              </a:ext>
              <a:ext uri="{C183D7F6-B498-43B3-948B-1728B52AA6E4}">
                <adec:decorative xmlns:adec="http://schemas.microsoft.com/office/drawing/2017/decorative" xmlns="" val="1"/>
              </a:ext>
            </a:extLst>
          </p:cNvPr>
          <p:cNvSpPr/>
          <p:nvPr userDrawn="1"/>
        </p:nvSpPr>
        <p:spPr>
          <a:xfrm>
            <a:off x="-3245" y="-3248"/>
            <a:ext cx="12192000" cy="6858000"/>
          </a:xfrm>
          <a:custGeom>
            <a:avLst/>
            <a:gdLst>
              <a:gd name="connsiteX0" fmla="*/ 0 w 12192000"/>
              <a:gd name="connsiteY0" fmla="*/ 0 h 6858000"/>
              <a:gd name="connsiteX1" fmla="*/ 918140 w 12192000"/>
              <a:gd name="connsiteY1" fmla="*/ 0 h 6858000"/>
              <a:gd name="connsiteX2" fmla="*/ 918140 w 12192000"/>
              <a:gd name="connsiteY2" fmla="*/ 1010539 h 6858000"/>
              <a:gd name="connsiteX3" fmla="*/ 1195741 w 12192000"/>
              <a:gd name="connsiteY3" fmla="*/ 1288140 h 6858000"/>
              <a:gd name="connsiteX4" fmla="*/ 6043842 w 12192000"/>
              <a:gd name="connsiteY4" fmla="*/ 1288140 h 6858000"/>
              <a:gd name="connsiteX5" fmla="*/ 6321443 w 12192000"/>
              <a:gd name="connsiteY5" fmla="*/ 1010539 h 6858000"/>
              <a:gd name="connsiteX6" fmla="*/ 6321443 w 12192000"/>
              <a:gd name="connsiteY6" fmla="*/ 0 h 6858000"/>
              <a:gd name="connsiteX7" fmla="*/ 12192000 w 12192000"/>
              <a:gd name="connsiteY7" fmla="*/ 0 h 6858000"/>
              <a:gd name="connsiteX8" fmla="*/ 12192000 w 12192000"/>
              <a:gd name="connsiteY8" fmla="*/ 6858000 h 6858000"/>
              <a:gd name="connsiteX9" fmla="*/ 6283982 w 12192000"/>
              <a:gd name="connsiteY9" fmla="*/ 6858000 h 6858000"/>
              <a:gd name="connsiteX10" fmla="*/ 6283982 w 12192000"/>
              <a:gd name="connsiteY10" fmla="*/ 6429590 h 6858000"/>
              <a:gd name="connsiteX11" fmla="*/ 6058926 w 12192000"/>
              <a:gd name="connsiteY11" fmla="*/ 6204534 h 6858000"/>
              <a:gd name="connsiteX12" fmla="*/ 1105735 w 12192000"/>
              <a:gd name="connsiteY12" fmla="*/ 6204534 h 6858000"/>
              <a:gd name="connsiteX13" fmla="*/ 880679 w 12192000"/>
              <a:gd name="connsiteY13" fmla="*/ 6429590 h 6858000"/>
              <a:gd name="connsiteX14" fmla="*/ 880679 w 12192000"/>
              <a:gd name="connsiteY14" fmla="*/ 6858000 h 6858000"/>
              <a:gd name="connsiteX15" fmla="*/ 0 w 12192000"/>
              <a:gd name="connsiteY15" fmla="*/ 6858000 h 6858000"/>
              <a:gd name="connsiteX16" fmla="*/ 0 w 12192000"/>
              <a:gd name="connsiteY16" fmla="*/ 0 h 6858000"/>
              <a:gd name="connsiteX17" fmla="*/ 1138655 w 12192000"/>
              <a:gd name="connsiteY17" fmla="*/ 1746908 h 6858000"/>
              <a:gd name="connsiteX18" fmla="*/ 913599 w 12192000"/>
              <a:gd name="connsiteY18" fmla="*/ 1971964 h 6858000"/>
              <a:gd name="connsiteX19" fmla="*/ 913599 w 12192000"/>
              <a:gd name="connsiteY19" fmla="*/ 5520711 h 6858000"/>
              <a:gd name="connsiteX20" fmla="*/ 1138655 w 12192000"/>
              <a:gd name="connsiteY20" fmla="*/ 5745767 h 6858000"/>
              <a:gd name="connsiteX21" fmla="*/ 6091846 w 12192000"/>
              <a:gd name="connsiteY21" fmla="*/ 5745767 h 6858000"/>
              <a:gd name="connsiteX22" fmla="*/ 6316902 w 12192000"/>
              <a:gd name="connsiteY22" fmla="*/ 5520711 h 6858000"/>
              <a:gd name="connsiteX23" fmla="*/ 6316902 w 12192000"/>
              <a:gd name="connsiteY23" fmla="*/ 1971964 h 6858000"/>
              <a:gd name="connsiteX24" fmla="*/ 6091846 w 12192000"/>
              <a:gd name="connsiteY24" fmla="*/ 1746908 h 6858000"/>
              <a:gd name="connsiteX25" fmla="*/ 1138655 w 12192000"/>
              <a:gd name="connsiteY25" fmla="*/ 174690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192000" h="6858000">
                <a:moveTo>
                  <a:pt x="0" y="0"/>
                </a:moveTo>
                <a:lnTo>
                  <a:pt x="918140" y="0"/>
                </a:lnTo>
                <a:lnTo>
                  <a:pt x="918140" y="1010539"/>
                </a:lnTo>
                <a:cubicBezTo>
                  <a:pt x="918140" y="1163854"/>
                  <a:pt x="1042426" y="1288140"/>
                  <a:pt x="1195741" y="1288140"/>
                </a:cubicBezTo>
                <a:lnTo>
                  <a:pt x="6043842" y="1288140"/>
                </a:lnTo>
                <a:cubicBezTo>
                  <a:pt x="6197157" y="1288140"/>
                  <a:pt x="6321443" y="1163854"/>
                  <a:pt x="6321443" y="1010539"/>
                </a:cubicBezTo>
                <a:lnTo>
                  <a:pt x="6321443" y="0"/>
                </a:lnTo>
                <a:lnTo>
                  <a:pt x="12192000" y="0"/>
                </a:lnTo>
                <a:lnTo>
                  <a:pt x="12192000" y="6858000"/>
                </a:lnTo>
                <a:lnTo>
                  <a:pt x="6283982" y="6858000"/>
                </a:lnTo>
                <a:lnTo>
                  <a:pt x="6283982" y="6429590"/>
                </a:lnTo>
                <a:cubicBezTo>
                  <a:pt x="6283982" y="6305295"/>
                  <a:pt x="6183221" y="6204534"/>
                  <a:pt x="6058926" y="6204534"/>
                </a:cubicBezTo>
                <a:lnTo>
                  <a:pt x="1105735" y="6204534"/>
                </a:lnTo>
                <a:cubicBezTo>
                  <a:pt x="981440" y="6204534"/>
                  <a:pt x="880679" y="6305295"/>
                  <a:pt x="880679" y="6429590"/>
                </a:cubicBezTo>
                <a:lnTo>
                  <a:pt x="880679" y="6858000"/>
                </a:lnTo>
                <a:lnTo>
                  <a:pt x="0" y="6858000"/>
                </a:lnTo>
                <a:lnTo>
                  <a:pt x="0" y="0"/>
                </a:lnTo>
                <a:close/>
                <a:moveTo>
                  <a:pt x="1138655" y="1746908"/>
                </a:moveTo>
                <a:cubicBezTo>
                  <a:pt x="1014360" y="1746908"/>
                  <a:pt x="913599" y="1847669"/>
                  <a:pt x="913599" y="1971964"/>
                </a:cubicBezTo>
                <a:lnTo>
                  <a:pt x="913599" y="5520711"/>
                </a:lnTo>
                <a:cubicBezTo>
                  <a:pt x="913599" y="5645006"/>
                  <a:pt x="1014360" y="5745767"/>
                  <a:pt x="1138655" y="5745767"/>
                </a:cubicBezTo>
                <a:lnTo>
                  <a:pt x="6091846" y="5745767"/>
                </a:lnTo>
                <a:cubicBezTo>
                  <a:pt x="6216141" y="5745767"/>
                  <a:pt x="6316902" y="5645006"/>
                  <a:pt x="6316902" y="5520711"/>
                </a:cubicBezTo>
                <a:lnTo>
                  <a:pt x="6316902" y="1971964"/>
                </a:lnTo>
                <a:cubicBezTo>
                  <a:pt x="6316902" y="1847669"/>
                  <a:pt x="6216141" y="1746908"/>
                  <a:pt x="6091846" y="1746908"/>
                </a:cubicBezTo>
                <a:lnTo>
                  <a:pt x="1138655" y="1746908"/>
                </a:lnTo>
                <a:close/>
              </a:path>
            </a:pathLst>
          </a:cu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 name="Rectangle 5">
            <a:extLst>
              <a:ext uri="{FF2B5EF4-FFF2-40B4-BE49-F238E27FC236}">
                <a16:creationId xmlns:a16="http://schemas.microsoft.com/office/drawing/2014/main" id="{05312039-7E28-974D-ED1C-90F1E53E9C97}"/>
              </a:ext>
              <a:ext uri="{C183D7F6-B498-43B3-948B-1728B52AA6E4}">
                <adec:decorative xmlns:adec="http://schemas.microsoft.com/office/drawing/2017/decorative" xmlns="" val="1"/>
              </a:ext>
            </a:extLst>
          </p:cNvPr>
          <p:cNvSpPr/>
          <p:nvPr userDrawn="1"/>
        </p:nvSpPr>
        <p:spPr>
          <a:xfrm>
            <a:off x="11301493" y="0"/>
            <a:ext cx="109162" cy="6858000"/>
          </a:xfrm>
          <a:prstGeom prst="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94C39822-D546-CAF5-43A0-84756C8C7B6B}"/>
              </a:ext>
              <a:ext uri="{C183D7F6-B498-43B3-948B-1728B52AA6E4}">
                <adec:decorative xmlns:adec="http://schemas.microsoft.com/office/drawing/2017/decorative" xmlns="" val="1"/>
              </a:ext>
            </a:extLst>
          </p:cNvPr>
          <p:cNvSpPr/>
          <p:nvPr userDrawn="1"/>
        </p:nvSpPr>
        <p:spPr>
          <a:xfrm>
            <a:off x="10761785" y="0"/>
            <a:ext cx="272051" cy="6858000"/>
          </a:xfrm>
          <a:prstGeom prst="rect">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BFAD7832-54F8-F683-7C5A-71ABBBD6D13E}"/>
              </a:ext>
              <a:ext uri="{C183D7F6-B498-43B3-948B-1728B52AA6E4}">
                <adec:decorative xmlns:adec="http://schemas.microsoft.com/office/drawing/2017/decorative" xmlns="" val="1"/>
              </a:ext>
            </a:extLst>
          </p:cNvPr>
          <p:cNvSpPr/>
          <p:nvPr userDrawn="1"/>
        </p:nvSpPr>
        <p:spPr>
          <a:xfrm>
            <a:off x="301555" y="270595"/>
            <a:ext cx="11571890" cy="6310314"/>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94248F2-5264-4601-AA0B-6C092F77F2DD}"/>
              </a:ext>
            </a:extLst>
          </p:cNvPr>
          <p:cNvSpPr>
            <a:spLocks noGrp="1"/>
          </p:cNvSpPr>
          <p:nvPr>
            <p:ph type="ctrTitle" hasCustomPrompt="1"/>
          </p:nvPr>
        </p:nvSpPr>
        <p:spPr>
          <a:xfrm>
            <a:off x="7020675" y="382344"/>
            <a:ext cx="4377767" cy="2719337"/>
          </a:xfrm>
        </p:spPr>
        <p:txBody>
          <a:bodyPr anchor="b">
            <a:normAutofit/>
          </a:bodyPr>
          <a:lstStyle>
            <a:lvl1pPr algn="l">
              <a:defRPr sz="4400" b="1" spc="0" baseline="0"/>
            </a:lvl1pPr>
          </a:lstStyle>
          <a:p>
            <a:r>
              <a:rPr lang="en-US" dirty="0"/>
              <a:t>Click to add title</a:t>
            </a:r>
          </a:p>
        </p:txBody>
      </p:sp>
      <p:sp>
        <p:nvSpPr>
          <p:cNvPr id="19" name="Picture Placeholder 10">
            <a:extLst>
              <a:ext uri="{FF2B5EF4-FFF2-40B4-BE49-F238E27FC236}">
                <a16:creationId xmlns:a16="http://schemas.microsoft.com/office/drawing/2014/main" id="{8ABFB379-CB29-0D42-1349-53B7325212E7}"/>
              </a:ext>
            </a:extLst>
          </p:cNvPr>
          <p:cNvSpPr>
            <a:spLocks noGrp="1"/>
          </p:cNvSpPr>
          <p:nvPr>
            <p:ph type="pic" sz="quarter" idx="10" hasCustomPrompt="1"/>
          </p:nvPr>
        </p:nvSpPr>
        <p:spPr>
          <a:xfrm>
            <a:off x="911745" y="1751759"/>
            <a:ext cx="5394960" cy="3997325"/>
          </a:xfrm>
          <a:prstGeom prst="roundRect">
            <a:avLst>
              <a:gd name="adj" fmla="val 5229"/>
            </a:avLst>
          </a:prstGeom>
        </p:spPr>
        <p:txBody>
          <a:bodyPr/>
          <a:lstStyle>
            <a:lvl1pPr marL="0" indent="0" algn="ctr">
              <a:buNone/>
              <a:defRPr/>
            </a:lvl1pPr>
          </a:lstStyle>
          <a:p>
            <a:r>
              <a:rPr lang="en-US" dirty="0"/>
              <a:t>Click icon to add picture </a:t>
            </a:r>
          </a:p>
        </p:txBody>
      </p:sp>
      <p:sp>
        <p:nvSpPr>
          <p:cNvPr id="43" name="Content Placeholder 42">
            <a:extLst>
              <a:ext uri="{FF2B5EF4-FFF2-40B4-BE49-F238E27FC236}">
                <a16:creationId xmlns:a16="http://schemas.microsoft.com/office/drawing/2014/main" id="{6EE87FA3-5409-C076-826E-A5685EB21E22}"/>
              </a:ext>
            </a:extLst>
          </p:cNvPr>
          <p:cNvSpPr>
            <a:spLocks noGrp="1"/>
          </p:cNvSpPr>
          <p:nvPr>
            <p:ph sz="quarter" idx="11" hasCustomPrompt="1"/>
          </p:nvPr>
        </p:nvSpPr>
        <p:spPr>
          <a:xfrm>
            <a:off x="7029992" y="3340800"/>
            <a:ext cx="4368450" cy="3166331"/>
          </a:xfrm>
        </p:spPr>
        <p:txBody>
          <a:bodyPr>
            <a:normAutofit/>
          </a:bodyPr>
          <a:lstStyle>
            <a:lvl1pPr marL="0" indent="0">
              <a:lnSpc>
                <a:spcPct val="90000"/>
              </a:lnSpc>
              <a:spcBef>
                <a:spcPts val="1000"/>
              </a:spcBef>
              <a:buFont typeface="Arial" panose="020B0604020202020204" pitchFamily="34" charset="0"/>
              <a:buNone/>
              <a:defRPr sz="2000"/>
            </a:lvl1pPr>
            <a:lvl2pPr marL="571500" indent="0">
              <a:lnSpc>
                <a:spcPct val="90000"/>
              </a:lnSpc>
              <a:spcBef>
                <a:spcPts val="1000"/>
              </a:spcBef>
              <a:buFont typeface="Arial" panose="020B0604020202020204" pitchFamily="34" charset="0"/>
              <a:buNone/>
              <a:defRPr sz="1800"/>
            </a:lvl2pPr>
            <a:lvl3pPr marL="971550" indent="0">
              <a:lnSpc>
                <a:spcPct val="90000"/>
              </a:lnSpc>
              <a:spcBef>
                <a:spcPts val="1000"/>
              </a:spcBef>
              <a:buFont typeface="Arial" panose="020B0604020202020204" pitchFamily="34" charset="0"/>
              <a:buNone/>
              <a:defRPr sz="1600"/>
            </a:lvl3pPr>
            <a:lvl4pPr marL="1428750" indent="0">
              <a:lnSpc>
                <a:spcPct val="90000"/>
              </a:lnSpc>
              <a:spcBef>
                <a:spcPts val="1000"/>
              </a:spcBef>
              <a:buFont typeface="Arial" panose="020B0604020202020204" pitchFamily="34" charset="0"/>
              <a:buNone/>
              <a:defRPr sz="1400"/>
            </a:lvl4pPr>
            <a:lvl5pPr marL="1885950" indent="0">
              <a:lnSpc>
                <a:spcPct val="90000"/>
              </a:lnSpc>
              <a:spcBef>
                <a:spcPts val="1000"/>
              </a:spcBef>
              <a:buFont typeface="Arial" panose="020B0604020202020204" pitchFamily="34" charset="0"/>
              <a:buNone/>
              <a:defRPr sz="14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0279324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5ED18-7A07-47F1-8056-CD86B076AFE2}"/>
              </a:ext>
            </a:extLst>
          </p:cNvPr>
          <p:cNvSpPr>
            <a:spLocks noGrp="1"/>
          </p:cNvSpPr>
          <p:nvPr>
            <p:ph type="title" hasCustomPrompt="1"/>
          </p:nvPr>
        </p:nvSpPr>
        <p:spPr/>
        <p:txBody>
          <a:bodyPr/>
          <a:lstStyle/>
          <a:p>
            <a:r>
              <a:rPr lang="en-US" dirty="0"/>
              <a:t>Click to add title</a:t>
            </a:r>
          </a:p>
        </p:txBody>
      </p:sp>
      <p:sp>
        <p:nvSpPr>
          <p:cNvPr id="3" name="Date Placeholder 2">
            <a:extLst>
              <a:ext uri="{FF2B5EF4-FFF2-40B4-BE49-F238E27FC236}">
                <a16:creationId xmlns:a16="http://schemas.microsoft.com/office/drawing/2014/main" id="{F284CE42-5F4D-E722-7ABC-852575A3EBAF}"/>
              </a:ext>
            </a:extLst>
          </p:cNvPr>
          <p:cNvSpPr>
            <a:spLocks noGrp="1"/>
          </p:cNvSpPr>
          <p:nvPr>
            <p:ph type="dt" sz="half" idx="10"/>
          </p:nvPr>
        </p:nvSpPr>
        <p:spPr/>
        <p:txBody>
          <a:bodyPr/>
          <a:lstStyle/>
          <a:p>
            <a:endParaRPr lang="en-US" dirty="0"/>
          </a:p>
        </p:txBody>
      </p:sp>
      <p:sp>
        <p:nvSpPr>
          <p:cNvPr id="4" name="Footer Placeholder 3">
            <a:extLst>
              <a:ext uri="{FF2B5EF4-FFF2-40B4-BE49-F238E27FC236}">
                <a16:creationId xmlns:a16="http://schemas.microsoft.com/office/drawing/2014/main" id="{752FCB7E-A25D-2786-57F4-CAC8C0B7EE02}"/>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9B908020-3841-3809-A971-C013AF1CA4DB}"/>
              </a:ext>
            </a:extLst>
          </p:cNvPr>
          <p:cNvSpPr>
            <a:spLocks noGrp="1"/>
          </p:cNvSpPr>
          <p:nvPr>
            <p:ph type="sldNum" sz="quarter" idx="12"/>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47694759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tx2"/>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F76D726-924C-E5EB-B28C-E3B9B44623EE}"/>
              </a:ext>
            </a:extLst>
          </p:cNvPr>
          <p:cNvSpPr>
            <a:spLocks noGrp="1"/>
          </p:cNvSpPr>
          <p:nvPr>
            <p:ph type="dt" sz="half" idx="10"/>
          </p:nvPr>
        </p:nvSpPr>
        <p:spPr/>
        <p:txBody>
          <a:bodyPr/>
          <a:lstStyle/>
          <a:p>
            <a:endParaRPr lang="en-US" dirty="0"/>
          </a:p>
        </p:txBody>
      </p:sp>
      <p:sp>
        <p:nvSpPr>
          <p:cNvPr id="3" name="Footer Placeholder 2">
            <a:extLst>
              <a:ext uri="{FF2B5EF4-FFF2-40B4-BE49-F238E27FC236}">
                <a16:creationId xmlns:a16="http://schemas.microsoft.com/office/drawing/2014/main" id="{8279A287-35CA-B289-525D-D67FB24B3B91}"/>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D5EB2365-305E-AE99-1CD4-605540C718EB}"/>
              </a:ext>
            </a:extLst>
          </p:cNvPr>
          <p:cNvSpPr>
            <a:spLocks noGrp="1"/>
          </p:cNvSpPr>
          <p:nvPr>
            <p:ph type="sldNum" sz="quarter" idx="12"/>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8751072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4" name="Freeform 8">
            <a:extLst>
              <a:ext uri="{FF2B5EF4-FFF2-40B4-BE49-F238E27FC236}">
                <a16:creationId xmlns:a16="http://schemas.microsoft.com/office/drawing/2014/main" id="{F31C49C2-4E92-6564-1A68-190EFACC56DC}"/>
              </a:ext>
              <a:ext uri="{C183D7F6-B498-43B3-948B-1728B52AA6E4}">
                <adec:decorative xmlns:adec="http://schemas.microsoft.com/office/drawing/2017/decorative" xmlns="" val="1"/>
              </a:ext>
            </a:extLst>
          </p:cNvPr>
          <p:cNvSpPr/>
          <p:nvPr userDrawn="1"/>
        </p:nvSpPr>
        <p:spPr>
          <a:xfrm flipH="1">
            <a:off x="0" y="0"/>
            <a:ext cx="12192000" cy="6858000"/>
          </a:xfrm>
          <a:custGeom>
            <a:avLst/>
            <a:gdLst>
              <a:gd name="connsiteX0" fmla="*/ 0 w 12192000"/>
              <a:gd name="connsiteY0" fmla="*/ 0 h 6858000"/>
              <a:gd name="connsiteX1" fmla="*/ 918140 w 12192000"/>
              <a:gd name="connsiteY1" fmla="*/ 0 h 6858000"/>
              <a:gd name="connsiteX2" fmla="*/ 918140 w 12192000"/>
              <a:gd name="connsiteY2" fmla="*/ 1010539 h 6858000"/>
              <a:gd name="connsiteX3" fmla="*/ 1195741 w 12192000"/>
              <a:gd name="connsiteY3" fmla="*/ 1288140 h 6858000"/>
              <a:gd name="connsiteX4" fmla="*/ 6043842 w 12192000"/>
              <a:gd name="connsiteY4" fmla="*/ 1288140 h 6858000"/>
              <a:gd name="connsiteX5" fmla="*/ 6321443 w 12192000"/>
              <a:gd name="connsiteY5" fmla="*/ 1010539 h 6858000"/>
              <a:gd name="connsiteX6" fmla="*/ 6321443 w 12192000"/>
              <a:gd name="connsiteY6" fmla="*/ 0 h 6858000"/>
              <a:gd name="connsiteX7" fmla="*/ 12192000 w 12192000"/>
              <a:gd name="connsiteY7" fmla="*/ 0 h 6858000"/>
              <a:gd name="connsiteX8" fmla="*/ 12192000 w 12192000"/>
              <a:gd name="connsiteY8" fmla="*/ 6858000 h 6858000"/>
              <a:gd name="connsiteX9" fmla="*/ 6283982 w 12192000"/>
              <a:gd name="connsiteY9" fmla="*/ 6858000 h 6858000"/>
              <a:gd name="connsiteX10" fmla="*/ 6283982 w 12192000"/>
              <a:gd name="connsiteY10" fmla="*/ 6429590 h 6858000"/>
              <a:gd name="connsiteX11" fmla="*/ 6058926 w 12192000"/>
              <a:gd name="connsiteY11" fmla="*/ 6204534 h 6858000"/>
              <a:gd name="connsiteX12" fmla="*/ 1105735 w 12192000"/>
              <a:gd name="connsiteY12" fmla="*/ 6204534 h 6858000"/>
              <a:gd name="connsiteX13" fmla="*/ 880679 w 12192000"/>
              <a:gd name="connsiteY13" fmla="*/ 6429590 h 6858000"/>
              <a:gd name="connsiteX14" fmla="*/ 880679 w 12192000"/>
              <a:gd name="connsiteY14" fmla="*/ 6858000 h 6858000"/>
              <a:gd name="connsiteX15" fmla="*/ 0 w 12192000"/>
              <a:gd name="connsiteY15" fmla="*/ 6858000 h 6858000"/>
              <a:gd name="connsiteX16" fmla="*/ 0 w 12192000"/>
              <a:gd name="connsiteY16" fmla="*/ 0 h 6858000"/>
              <a:gd name="connsiteX17" fmla="*/ 1138655 w 12192000"/>
              <a:gd name="connsiteY17" fmla="*/ 1746908 h 6858000"/>
              <a:gd name="connsiteX18" fmla="*/ 913599 w 12192000"/>
              <a:gd name="connsiteY18" fmla="*/ 1971964 h 6858000"/>
              <a:gd name="connsiteX19" fmla="*/ 913599 w 12192000"/>
              <a:gd name="connsiteY19" fmla="*/ 5520711 h 6858000"/>
              <a:gd name="connsiteX20" fmla="*/ 1138655 w 12192000"/>
              <a:gd name="connsiteY20" fmla="*/ 5745767 h 6858000"/>
              <a:gd name="connsiteX21" fmla="*/ 6091846 w 12192000"/>
              <a:gd name="connsiteY21" fmla="*/ 5745767 h 6858000"/>
              <a:gd name="connsiteX22" fmla="*/ 6316902 w 12192000"/>
              <a:gd name="connsiteY22" fmla="*/ 5520711 h 6858000"/>
              <a:gd name="connsiteX23" fmla="*/ 6316902 w 12192000"/>
              <a:gd name="connsiteY23" fmla="*/ 1971964 h 6858000"/>
              <a:gd name="connsiteX24" fmla="*/ 6091846 w 12192000"/>
              <a:gd name="connsiteY24" fmla="*/ 1746908 h 6858000"/>
              <a:gd name="connsiteX25" fmla="*/ 1138655 w 12192000"/>
              <a:gd name="connsiteY25" fmla="*/ 174690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192000" h="6858000">
                <a:moveTo>
                  <a:pt x="0" y="0"/>
                </a:moveTo>
                <a:lnTo>
                  <a:pt x="918140" y="0"/>
                </a:lnTo>
                <a:lnTo>
                  <a:pt x="918140" y="1010539"/>
                </a:lnTo>
                <a:cubicBezTo>
                  <a:pt x="918140" y="1163854"/>
                  <a:pt x="1042426" y="1288140"/>
                  <a:pt x="1195741" y="1288140"/>
                </a:cubicBezTo>
                <a:lnTo>
                  <a:pt x="6043842" y="1288140"/>
                </a:lnTo>
                <a:cubicBezTo>
                  <a:pt x="6197157" y="1288140"/>
                  <a:pt x="6321443" y="1163854"/>
                  <a:pt x="6321443" y="1010539"/>
                </a:cubicBezTo>
                <a:lnTo>
                  <a:pt x="6321443" y="0"/>
                </a:lnTo>
                <a:lnTo>
                  <a:pt x="12192000" y="0"/>
                </a:lnTo>
                <a:lnTo>
                  <a:pt x="12192000" y="6858000"/>
                </a:lnTo>
                <a:lnTo>
                  <a:pt x="6283982" y="6858000"/>
                </a:lnTo>
                <a:lnTo>
                  <a:pt x="6283982" y="6429590"/>
                </a:lnTo>
                <a:cubicBezTo>
                  <a:pt x="6283982" y="6305295"/>
                  <a:pt x="6183221" y="6204534"/>
                  <a:pt x="6058926" y="6204534"/>
                </a:cubicBezTo>
                <a:lnTo>
                  <a:pt x="1105735" y="6204534"/>
                </a:lnTo>
                <a:cubicBezTo>
                  <a:pt x="981440" y="6204534"/>
                  <a:pt x="880679" y="6305295"/>
                  <a:pt x="880679" y="6429590"/>
                </a:cubicBezTo>
                <a:lnTo>
                  <a:pt x="880679" y="6858000"/>
                </a:lnTo>
                <a:lnTo>
                  <a:pt x="0" y="6858000"/>
                </a:lnTo>
                <a:lnTo>
                  <a:pt x="0" y="0"/>
                </a:lnTo>
                <a:close/>
                <a:moveTo>
                  <a:pt x="1138655" y="1746908"/>
                </a:moveTo>
                <a:cubicBezTo>
                  <a:pt x="1014360" y="1746908"/>
                  <a:pt x="913599" y="1847669"/>
                  <a:pt x="913599" y="1971964"/>
                </a:cubicBezTo>
                <a:lnTo>
                  <a:pt x="913599" y="5520711"/>
                </a:lnTo>
                <a:cubicBezTo>
                  <a:pt x="913599" y="5645006"/>
                  <a:pt x="1014360" y="5745767"/>
                  <a:pt x="1138655" y="5745767"/>
                </a:cubicBezTo>
                <a:lnTo>
                  <a:pt x="6091846" y="5745767"/>
                </a:lnTo>
                <a:cubicBezTo>
                  <a:pt x="6216141" y="5745767"/>
                  <a:pt x="6316902" y="5645006"/>
                  <a:pt x="6316902" y="5520711"/>
                </a:cubicBezTo>
                <a:lnTo>
                  <a:pt x="6316902" y="1971964"/>
                </a:lnTo>
                <a:cubicBezTo>
                  <a:pt x="6316902" y="1847669"/>
                  <a:pt x="6216141" y="1746908"/>
                  <a:pt x="6091846" y="1746908"/>
                </a:cubicBezTo>
                <a:lnTo>
                  <a:pt x="1138655" y="1746908"/>
                </a:lnTo>
                <a:close/>
              </a:path>
            </a:pathLst>
          </a:cu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 name="Rectangle 6">
            <a:extLst>
              <a:ext uri="{FF2B5EF4-FFF2-40B4-BE49-F238E27FC236}">
                <a16:creationId xmlns:a16="http://schemas.microsoft.com/office/drawing/2014/main" id="{5003C2B3-3873-7FFA-2567-57F2F6ABBFCB}"/>
              </a:ext>
              <a:ext uri="{C183D7F6-B498-43B3-948B-1728B52AA6E4}">
                <adec:decorative xmlns:adec="http://schemas.microsoft.com/office/drawing/2017/decorative" xmlns="" val="1"/>
              </a:ext>
            </a:extLst>
          </p:cNvPr>
          <p:cNvSpPr/>
          <p:nvPr userDrawn="1"/>
        </p:nvSpPr>
        <p:spPr>
          <a:xfrm>
            <a:off x="763334" y="0"/>
            <a:ext cx="300530" cy="6858000"/>
          </a:xfrm>
          <a:prstGeom prst="rect">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63619A50-ADC7-AA30-E96F-D0853D0DD7C6}"/>
              </a:ext>
              <a:ext uri="{C183D7F6-B498-43B3-948B-1728B52AA6E4}">
                <adec:decorative xmlns:adec="http://schemas.microsoft.com/office/drawing/2017/decorative" xmlns="" val="1"/>
              </a:ext>
            </a:extLst>
          </p:cNvPr>
          <p:cNvSpPr/>
          <p:nvPr userDrawn="1"/>
        </p:nvSpPr>
        <p:spPr>
          <a:xfrm>
            <a:off x="1265016" y="0"/>
            <a:ext cx="45720" cy="6858000"/>
          </a:xfrm>
          <a:prstGeom prst="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26447AC2-F09C-2AC2-0522-F871987D66DB}"/>
              </a:ext>
              <a:ext uri="{C183D7F6-B498-43B3-948B-1728B52AA6E4}">
                <adec:decorative xmlns:adec="http://schemas.microsoft.com/office/drawing/2017/decorative" xmlns="" val="1"/>
              </a:ext>
            </a:extLst>
          </p:cNvPr>
          <p:cNvSpPr/>
          <p:nvPr userDrawn="1"/>
        </p:nvSpPr>
        <p:spPr>
          <a:xfrm>
            <a:off x="304800" y="273843"/>
            <a:ext cx="11571890" cy="6310314"/>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467140" y="576470"/>
            <a:ext cx="4831209" cy="2266121"/>
          </a:xfrm>
        </p:spPr>
        <p:txBody>
          <a:bodyPr anchor="ctr">
            <a:normAutofit/>
          </a:bodyPr>
          <a:lstStyle>
            <a:lvl1pPr algn="r">
              <a:defRPr sz="4400" b="0" spc="0" baseline="0"/>
            </a:lvl1pPr>
          </a:lstStyle>
          <a:p>
            <a:r>
              <a:rPr lang="en-US"/>
              <a:t>Click to edit Master title style</a:t>
            </a:r>
            <a:endParaRPr lang="en-US" dirty="0"/>
          </a:p>
        </p:txBody>
      </p:sp>
      <p:sp>
        <p:nvSpPr>
          <p:cNvPr id="17" name="Content Placeholder 16">
            <a:extLst>
              <a:ext uri="{FF2B5EF4-FFF2-40B4-BE49-F238E27FC236}">
                <a16:creationId xmlns:a16="http://schemas.microsoft.com/office/drawing/2014/main" id="{7C3A4AA6-1D0C-DE79-F399-33299CB812C6}"/>
              </a:ext>
            </a:extLst>
          </p:cNvPr>
          <p:cNvSpPr>
            <a:spLocks noGrp="1"/>
          </p:cNvSpPr>
          <p:nvPr>
            <p:ph sz="quarter" idx="11" hasCustomPrompt="1"/>
          </p:nvPr>
        </p:nvSpPr>
        <p:spPr>
          <a:xfrm>
            <a:off x="467139" y="3031435"/>
            <a:ext cx="4831209" cy="3478944"/>
          </a:xfrm>
        </p:spPr>
        <p:txBody>
          <a:bodyPr>
            <a:normAutofit/>
          </a:bodyPr>
          <a:lstStyle>
            <a:lvl1pPr marL="0" indent="0" algn="r">
              <a:lnSpc>
                <a:spcPct val="100000"/>
              </a:lnSpc>
              <a:spcBef>
                <a:spcPts val="1000"/>
              </a:spcBef>
              <a:buNone/>
              <a:defRPr sz="2400"/>
            </a:lvl1pPr>
            <a:lvl2pPr marL="457200" indent="0" algn="r">
              <a:lnSpc>
                <a:spcPct val="100000"/>
              </a:lnSpc>
              <a:spcBef>
                <a:spcPts val="1000"/>
              </a:spcBef>
              <a:buNone/>
              <a:defRPr sz="2000"/>
            </a:lvl2pPr>
            <a:lvl3pPr marL="914400" indent="0" algn="r">
              <a:lnSpc>
                <a:spcPct val="100000"/>
              </a:lnSpc>
              <a:spcBef>
                <a:spcPts val="1000"/>
              </a:spcBef>
              <a:buNone/>
              <a:defRPr sz="1800"/>
            </a:lvl3pPr>
            <a:lvl4pPr marL="1371600" indent="0" algn="r">
              <a:lnSpc>
                <a:spcPct val="100000"/>
              </a:lnSpc>
              <a:spcBef>
                <a:spcPts val="1000"/>
              </a:spcBef>
              <a:buNone/>
              <a:defRPr sz="1600"/>
            </a:lvl4pPr>
            <a:lvl5pPr marL="1828800" indent="0" algn="r">
              <a:lnSpc>
                <a:spcPct val="100000"/>
              </a:lnSpc>
              <a:spcBef>
                <a:spcPts val="1000"/>
              </a:spcBef>
              <a:buNone/>
              <a:defRPr sz="16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Picture Placeholder 10">
            <a:extLst>
              <a:ext uri="{FF2B5EF4-FFF2-40B4-BE49-F238E27FC236}">
                <a16:creationId xmlns:a16="http://schemas.microsoft.com/office/drawing/2014/main" id="{8ABFB379-CB29-0D42-1349-53B7325212E7}"/>
              </a:ext>
            </a:extLst>
          </p:cNvPr>
          <p:cNvSpPr>
            <a:spLocks noGrp="1"/>
          </p:cNvSpPr>
          <p:nvPr>
            <p:ph type="pic" sz="quarter" idx="10" hasCustomPrompt="1"/>
          </p:nvPr>
        </p:nvSpPr>
        <p:spPr>
          <a:xfrm>
            <a:off x="5890039" y="1751216"/>
            <a:ext cx="5394960" cy="3997325"/>
          </a:xfrm>
          <a:prstGeom prst="roundRect">
            <a:avLst>
              <a:gd name="adj" fmla="val 5229"/>
            </a:avLst>
          </a:prstGeom>
        </p:spPr>
        <p:txBody>
          <a:bodyPr/>
          <a:lstStyle>
            <a:lvl1pPr marL="0" indent="0" algn="ctr">
              <a:buNone/>
              <a:defRPr/>
            </a:lvl1pPr>
          </a:lstStyle>
          <a:p>
            <a:r>
              <a:rPr lang="en-US" dirty="0"/>
              <a:t>Click icon to add picture </a:t>
            </a:r>
          </a:p>
        </p:txBody>
      </p:sp>
      <p:sp>
        <p:nvSpPr>
          <p:cNvPr id="11" name="Slide Number Placeholder 10">
            <a:extLst>
              <a:ext uri="{FF2B5EF4-FFF2-40B4-BE49-F238E27FC236}">
                <a16:creationId xmlns:a16="http://schemas.microsoft.com/office/drawing/2014/main" id="{F1E58A54-F746-59CF-007A-329493EC502C}"/>
              </a:ext>
            </a:extLst>
          </p:cNvPr>
          <p:cNvSpPr>
            <a:spLocks noGrp="1"/>
          </p:cNvSpPr>
          <p:nvPr>
            <p:ph type="sldNum" sz="quarter" idx="14"/>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4530751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Right 1">
    <p:spTree>
      <p:nvGrpSpPr>
        <p:cNvPr id="1" name=""/>
        <p:cNvGrpSpPr/>
        <p:nvPr/>
      </p:nvGrpSpPr>
      <p:grpSpPr>
        <a:xfrm>
          <a:off x="0" y="0"/>
          <a:ext cx="0" cy="0"/>
          <a:chOff x="0" y="0"/>
          <a:chExt cx="0" cy="0"/>
        </a:xfrm>
      </p:grpSpPr>
      <p:sp>
        <p:nvSpPr>
          <p:cNvPr id="3" name="Freeform: Shape 2">
            <a:extLst>
              <a:ext uri="{FF2B5EF4-FFF2-40B4-BE49-F238E27FC236}">
                <a16:creationId xmlns:a16="http://schemas.microsoft.com/office/drawing/2014/main" id="{6A991E4A-E418-E9C0-B35B-0A81DCE3AB54}"/>
              </a:ext>
              <a:ext uri="{C183D7F6-B498-43B3-948B-1728B52AA6E4}">
                <adec:decorative xmlns:adec="http://schemas.microsoft.com/office/drawing/2017/decorative" xmlns="" val="1"/>
              </a:ext>
            </a:extLst>
          </p:cNvPr>
          <p:cNvSpPr/>
          <p:nvPr userDrawn="1"/>
        </p:nvSpPr>
        <p:spPr>
          <a:xfrm>
            <a:off x="-3245" y="-3248"/>
            <a:ext cx="12192000" cy="6858000"/>
          </a:xfrm>
          <a:custGeom>
            <a:avLst/>
            <a:gdLst>
              <a:gd name="connsiteX0" fmla="*/ 1138655 w 12192000"/>
              <a:gd name="connsiteY0" fmla="*/ 1746908 h 6858000"/>
              <a:gd name="connsiteX1" fmla="*/ 913599 w 12192000"/>
              <a:gd name="connsiteY1" fmla="*/ 1971964 h 6858000"/>
              <a:gd name="connsiteX2" fmla="*/ 913599 w 12192000"/>
              <a:gd name="connsiteY2" fmla="*/ 5520711 h 6858000"/>
              <a:gd name="connsiteX3" fmla="*/ 1138655 w 12192000"/>
              <a:gd name="connsiteY3" fmla="*/ 5745767 h 6858000"/>
              <a:gd name="connsiteX4" fmla="*/ 6091846 w 12192000"/>
              <a:gd name="connsiteY4" fmla="*/ 5745767 h 6858000"/>
              <a:gd name="connsiteX5" fmla="*/ 6316902 w 12192000"/>
              <a:gd name="connsiteY5" fmla="*/ 5520711 h 6858000"/>
              <a:gd name="connsiteX6" fmla="*/ 6316902 w 12192000"/>
              <a:gd name="connsiteY6" fmla="*/ 1971964 h 6858000"/>
              <a:gd name="connsiteX7" fmla="*/ 6091846 w 12192000"/>
              <a:gd name="connsiteY7" fmla="*/ 1746908 h 6858000"/>
              <a:gd name="connsiteX8" fmla="*/ 12184610 w 12192000"/>
              <a:gd name="connsiteY8" fmla="*/ 0 h 6858000"/>
              <a:gd name="connsiteX9" fmla="*/ 12192000 w 12192000"/>
              <a:gd name="connsiteY9" fmla="*/ 0 h 6858000"/>
              <a:gd name="connsiteX10" fmla="*/ 12192000 w 12192000"/>
              <a:gd name="connsiteY10" fmla="*/ 6858000 h 6858000"/>
              <a:gd name="connsiteX11" fmla="*/ 12184610 w 12192000"/>
              <a:gd name="connsiteY11" fmla="*/ 6858000 h 6858000"/>
              <a:gd name="connsiteX12" fmla="*/ 0 w 12192000"/>
              <a:gd name="connsiteY12" fmla="*/ 0 h 6858000"/>
              <a:gd name="connsiteX13" fmla="*/ 918140 w 12192000"/>
              <a:gd name="connsiteY13" fmla="*/ 0 h 6858000"/>
              <a:gd name="connsiteX14" fmla="*/ 918140 w 12192000"/>
              <a:gd name="connsiteY14" fmla="*/ 1010539 h 6858000"/>
              <a:gd name="connsiteX15" fmla="*/ 1195741 w 12192000"/>
              <a:gd name="connsiteY15" fmla="*/ 1288140 h 6858000"/>
              <a:gd name="connsiteX16" fmla="*/ 6043842 w 12192000"/>
              <a:gd name="connsiteY16" fmla="*/ 1288140 h 6858000"/>
              <a:gd name="connsiteX17" fmla="*/ 6321443 w 12192000"/>
              <a:gd name="connsiteY17" fmla="*/ 1010539 h 6858000"/>
              <a:gd name="connsiteX18" fmla="*/ 6321443 w 12192000"/>
              <a:gd name="connsiteY18" fmla="*/ 0 h 6858000"/>
              <a:gd name="connsiteX19" fmla="*/ 11019692 w 12192000"/>
              <a:gd name="connsiteY19" fmla="*/ 0 h 6858000"/>
              <a:gd name="connsiteX20" fmla="*/ 11019692 w 12192000"/>
              <a:gd name="connsiteY20" fmla="*/ 6858000 h 6858000"/>
              <a:gd name="connsiteX21" fmla="*/ 6283982 w 12192000"/>
              <a:gd name="connsiteY21" fmla="*/ 6858000 h 6858000"/>
              <a:gd name="connsiteX22" fmla="*/ 6283982 w 12192000"/>
              <a:gd name="connsiteY22" fmla="*/ 6429590 h 6858000"/>
              <a:gd name="connsiteX23" fmla="*/ 6058926 w 12192000"/>
              <a:gd name="connsiteY23" fmla="*/ 6204534 h 6858000"/>
              <a:gd name="connsiteX24" fmla="*/ 1105735 w 12192000"/>
              <a:gd name="connsiteY24" fmla="*/ 6204534 h 6858000"/>
              <a:gd name="connsiteX25" fmla="*/ 880679 w 12192000"/>
              <a:gd name="connsiteY25" fmla="*/ 6429590 h 6858000"/>
              <a:gd name="connsiteX26" fmla="*/ 880679 w 12192000"/>
              <a:gd name="connsiteY26" fmla="*/ 6858000 h 6858000"/>
              <a:gd name="connsiteX27" fmla="*/ 0 w 12192000"/>
              <a:gd name="connsiteY2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2192000" h="6858000">
                <a:moveTo>
                  <a:pt x="1138655" y="1746908"/>
                </a:moveTo>
                <a:cubicBezTo>
                  <a:pt x="1014360" y="1746908"/>
                  <a:pt x="913599" y="1847669"/>
                  <a:pt x="913599" y="1971964"/>
                </a:cubicBezTo>
                <a:lnTo>
                  <a:pt x="913599" y="5520711"/>
                </a:lnTo>
                <a:cubicBezTo>
                  <a:pt x="913599" y="5645006"/>
                  <a:pt x="1014360" y="5745767"/>
                  <a:pt x="1138655" y="5745767"/>
                </a:cubicBezTo>
                <a:lnTo>
                  <a:pt x="6091846" y="5745767"/>
                </a:lnTo>
                <a:cubicBezTo>
                  <a:pt x="6216141" y="5745767"/>
                  <a:pt x="6316902" y="5645006"/>
                  <a:pt x="6316902" y="5520711"/>
                </a:cubicBezTo>
                <a:lnTo>
                  <a:pt x="6316902" y="1971964"/>
                </a:lnTo>
                <a:cubicBezTo>
                  <a:pt x="6316902" y="1847669"/>
                  <a:pt x="6216141" y="1746908"/>
                  <a:pt x="6091846" y="1746908"/>
                </a:cubicBezTo>
                <a:close/>
                <a:moveTo>
                  <a:pt x="12184610" y="0"/>
                </a:moveTo>
                <a:lnTo>
                  <a:pt x="12192000" y="0"/>
                </a:lnTo>
                <a:lnTo>
                  <a:pt x="12192000" y="6858000"/>
                </a:lnTo>
                <a:lnTo>
                  <a:pt x="12184610" y="6858000"/>
                </a:lnTo>
                <a:close/>
                <a:moveTo>
                  <a:pt x="0" y="0"/>
                </a:moveTo>
                <a:lnTo>
                  <a:pt x="918140" y="0"/>
                </a:lnTo>
                <a:lnTo>
                  <a:pt x="918140" y="1010539"/>
                </a:lnTo>
                <a:cubicBezTo>
                  <a:pt x="918140" y="1163854"/>
                  <a:pt x="1042426" y="1288140"/>
                  <a:pt x="1195741" y="1288140"/>
                </a:cubicBezTo>
                <a:lnTo>
                  <a:pt x="6043842" y="1288140"/>
                </a:lnTo>
                <a:cubicBezTo>
                  <a:pt x="6197157" y="1288140"/>
                  <a:pt x="6321443" y="1163854"/>
                  <a:pt x="6321443" y="1010539"/>
                </a:cubicBezTo>
                <a:lnTo>
                  <a:pt x="6321443" y="0"/>
                </a:lnTo>
                <a:lnTo>
                  <a:pt x="11019692" y="0"/>
                </a:lnTo>
                <a:lnTo>
                  <a:pt x="11019692" y="6858000"/>
                </a:lnTo>
                <a:lnTo>
                  <a:pt x="6283982" y="6858000"/>
                </a:lnTo>
                <a:lnTo>
                  <a:pt x="6283982" y="6429590"/>
                </a:lnTo>
                <a:cubicBezTo>
                  <a:pt x="6283982" y="6305295"/>
                  <a:pt x="6183221" y="6204534"/>
                  <a:pt x="6058926" y="6204534"/>
                </a:cubicBezTo>
                <a:lnTo>
                  <a:pt x="1105735" y="6204534"/>
                </a:lnTo>
                <a:cubicBezTo>
                  <a:pt x="981440" y="6204534"/>
                  <a:pt x="880679" y="6305295"/>
                  <a:pt x="880679" y="6429590"/>
                </a:cubicBezTo>
                <a:lnTo>
                  <a:pt x="880679" y="6858000"/>
                </a:lnTo>
                <a:lnTo>
                  <a:pt x="0" y="6858000"/>
                </a:lnTo>
                <a:close/>
              </a:path>
            </a:pathLst>
          </a:cu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8" name="Group 7">
            <a:extLst>
              <a:ext uri="{FF2B5EF4-FFF2-40B4-BE49-F238E27FC236}">
                <a16:creationId xmlns:a16="http://schemas.microsoft.com/office/drawing/2014/main" id="{63315A23-2C00-4A7E-B9E9-65CF734EE176}"/>
              </a:ext>
              <a:ext uri="{C183D7F6-B498-43B3-948B-1728B52AA6E4}">
                <adec:decorative xmlns:adec="http://schemas.microsoft.com/office/drawing/2017/decorative" xmlns="" val="1"/>
              </a:ext>
            </a:extLst>
          </p:cNvPr>
          <p:cNvGrpSpPr/>
          <p:nvPr userDrawn="1"/>
        </p:nvGrpSpPr>
        <p:grpSpPr>
          <a:xfrm>
            <a:off x="8068700" y="1116391"/>
            <a:ext cx="4120055" cy="4308449"/>
            <a:chOff x="5656746" y="820557"/>
            <a:chExt cx="4120055" cy="4308449"/>
          </a:xfrm>
        </p:grpSpPr>
        <p:pic>
          <p:nvPicPr>
            <p:cNvPr id="9" name="Graphic 8">
              <a:extLst>
                <a:ext uri="{FF2B5EF4-FFF2-40B4-BE49-F238E27FC236}">
                  <a16:creationId xmlns:a16="http://schemas.microsoft.com/office/drawing/2014/main" id="{CFF8075D-03CC-DDD4-332C-F26F61AF7F9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5753287" y="820557"/>
              <a:ext cx="3926972" cy="4308449"/>
            </a:xfrm>
            <a:prstGeom prst="rect">
              <a:avLst/>
            </a:prstGeom>
          </p:spPr>
        </p:pic>
        <p:pic>
          <p:nvPicPr>
            <p:cNvPr id="11" name="Graphic 10">
              <a:extLst>
                <a:ext uri="{FF2B5EF4-FFF2-40B4-BE49-F238E27FC236}">
                  <a16:creationId xmlns:a16="http://schemas.microsoft.com/office/drawing/2014/main" id="{DE03B7A5-6E3E-5DC1-6705-A3B82F408CD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p:blipFill>
          <p:spPr>
            <a:xfrm>
              <a:off x="5656746" y="914755"/>
              <a:ext cx="4120055" cy="4120055"/>
            </a:xfrm>
            <a:prstGeom prst="rect">
              <a:avLst/>
            </a:prstGeom>
          </p:spPr>
        </p:pic>
      </p:grpSp>
      <p:sp>
        <p:nvSpPr>
          <p:cNvPr id="13" name="Rectangle 12">
            <a:extLst>
              <a:ext uri="{FF2B5EF4-FFF2-40B4-BE49-F238E27FC236}">
                <a16:creationId xmlns:a16="http://schemas.microsoft.com/office/drawing/2014/main" id="{BFAD7832-54F8-F683-7C5A-71ABBBD6D13E}"/>
              </a:ext>
              <a:ext uri="{C183D7F6-B498-43B3-948B-1728B52AA6E4}">
                <adec:decorative xmlns:adec="http://schemas.microsoft.com/office/drawing/2017/decorative" xmlns="" val="1"/>
              </a:ext>
            </a:extLst>
          </p:cNvPr>
          <p:cNvSpPr/>
          <p:nvPr userDrawn="1"/>
        </p:nvSpPr>
        <p:spPr>
          <a:xfrm>
            <a:off x="301555" y="270595"/>
            <a:ext cx="11571890" cy="6310314"/>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94248F2-5264-4601-AA0B-6C092F77F2DD}"/>
              </a:ext>
            </a:extLst>
          </p:cNvPr>
          <p:cNvSpPr>
            <a:spLocks noGrp="1"/>
          </p:cNvSpPr>
          <p:nvPr>
            <p:ph type="ctrTitle" hasCustomPrompt="1"/>
          </p:nvPr>
        </p:nvSpPr>
        <p:spPr>
          <a:xfrm>
            <a:off x="7020675" y="480627"/>
            <a:ext cx="4505155" cy="2894495"/>
          </a:xfrm>
        </p:spPr>
        <p:txBody>
          <a:bodyPr anchor="b">
            <a:normAutofit/>
          </a:bodyPr>
          <a:lstStyle>
            <a:lvl1pPr algn="l">
              <a:defRPr sz="4400" b="0" spc="0" baseline="0"/>
            </a:lvl1pPr>
          </a:lstStyle>
          <a:p>
            <a:r>
              <a:rPr lang="en-US" dirty="0"/>
              <a:t>Click to add title</a:t>
            </a:r>
          </a:p>
        </p:txBody>
      </p:sp>
      <p:sp>
        <p:nvSpPr>
          <p:cNvPr id="19" name="Picture Placeholder 10">
            <a:extLst>
              <a:ext uri="{FF2B5EF4-FFF2-40B4-BE49-F238E27FC236}">
                <a16:creationId xmlns:a16="http://schemas.microsoft.com/office/drawing/2014/main" id="{8ABFB379-CB29-0D42-1349-53B7325212E7}"/>
              </a:ext>
            </a:extLst>
          </p:cNvPr>
          <p:cNvSpPr>
            <a:spLocks noGrp="1"/>
          </p:cNvSpPr>
          <p:nvPr>
            <p:ph type="pic" sz="quarter" idx="10" hasCustomPrompt="1"/>
          </p:nvPr>
        </p:nvSpPr>
        <p:spPr>
          <a:xfrm>
            <a:off x="915410" y="1751759"/>
            <a:ext cx="5394960" cy="3997325"/>
          </a:xfrm>
          <a:prstGeom prst="roundRect">
            <a:avLst>
              <a:gd name="adj" fmla="val 5229"/>
            </a:avLst>
          </a:prstGeom>
        </p:spPr>
        <p:txBody>
          <a:bodyPr/>
          <a:lstStyle>
            <a:lvl1pPr marL="0" indent="0" algn="ctr">
              <a:buNone/>
              <a:defRPr/>
            </a:lvl1pPr>
          </a:lstStyle>
          <a:p>
            <a:pPr marL="0" marR="0" lvl="0" indent="0" algn="ctr"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icon to add picture </a:t>
            </a:r>
          </a:p>
          <a:p>
            <a:endParaRPr lang="en-US" dirty="0"/>
          </a:p>
        </p:txBody>
      </p:sp>
      <p:sp>
        <p:nvSpPr>
          <p:cNvPr id="43" name="Content Placeholder 42">
            <a:extLst>
              <a:ext uri="{FF2B5EF4-FFF2-40B4-BE49-F238E27FC236}">
                <a16:creationId xmlns:a16="http://schemas.microsoft.com/office/drawing/2014/main" id="{6EE87FA3-5409-C076-826E-A5685EB21E22}"/>
              </a:ext>
            </a:extLst>
          </p:cNvPr>
          <p:cNvSpPr>
            <a:spLocks noGrp="1"/>
          </p:cNvSpPr>
          <p:nvPr>
            <p:ph sz="quarter" idx="11" hasCustomPrompt="1"/>
          </p:nvPr>
        </p:nvSpPr>
        <p:spPr>
          <a:xfrm>
            <a:off x="7021313" y="3505200"/>
            <a:ext cx="4029859" cy="3001963"/>
          </a:xfrm>
        </p:spPr>
        <p:txBody>
          <a:bodyPr>
            <a:normAutofit/>
          </a:bodyPr>
          <a:lstStyle>
            <a:lvl1pPr marL="0" indent="0">
              <a:lnSpc>
                <a:spcPct val="100000"/>
              </a:lnSpc>
              <a:spcBef>
                <a:spcPts val="1000"/>
              </a:spcBef>
              <a:buNone/>
              <a:defRPr sz="2400"/>
            </a:lvl1pPr>
            <a:lvl2pPr marL="457200" indent="0">
              <a:lnSpc>
                <a:spcPct val="100000"/>
              </a:lnSpc>
              <a:spcBef>
                <a:spcPts val="1000"/>
              </a:spcBef>
              <a:buNone/>
              <a:defRPr sz="2000"/>
            </a:lvl2pPr>
            <a:lvl3pPr marL="914400" indent="0">
              <a:lnSpc>
                <a:spcPct val="100000"/>
              </a:lnSpc>
              <a:spcBef>
                <a:spcPts val="1000"/>
              </a:spcBef>
              <a:buNone/>
              <a:defRPr sz="1800"/>
            </a:lvl3pPr>
            <a:lvl4pPr marL="1371600" indent="0">
              <a:lnSpc>
                <a:spcPct val="100000"/>
              </a:lnSpc>
              <a:spcBef>
                <a:spcPts val="1000"/>
              </a:spcBef>
              <a:buNone/>
              <a:defRPr sz="1600"/>
            </a:lvl4pPr>
            <a:lvl5pPr marL="1828800" indent="0">
              <a:lnSpc>
                <a:spcPct val="100000"/>
              </a:lnSpc>
              <a:spcBef>
                <a:spcPts val="1000"/>
              </a:spcBef>
              <a:buNone/>
              <a:defRPr sz="16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a:extLst>
              <a:ext uri="{FF2B5EF4-FFF2-40B4-BE49-F238E27FC236}">
                <a16:creationId xmlns:a16="http://schemas.microsoft.com/office/drawing/2014/main" id="{1D52A9BE-2A46-4899-C38E-B513CC1AF11E}"/>
              </a:ext>
            </a:extLst>
          </p:cNvPr>
          <p:cNvSpPr>
            <a:spLocks noGrp="1"/>
          </p:cNvSpPr>
          <p:nvPr>
            <p:ph type="sldNum" sz="quarter" idx="14"/>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7265914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tx2"/>
        </a:solidFill>
        <a:effectLst/>
      </p:bgPr>
    </p:bg>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A9EF1CCA-35D0-41F4-BC3D-AA1679C3E60D}"/>
              </a:ext>
              <a:ext uri="{C183D7F6-B498-43B3-948B-1728B52AA6E4}">
                <adec:decorative xmlns:adec="http://schemas.microsoft.com/office/drawing/2017/decorative" xmlns="" val="1"/>
              </a:ext>
            </a:extLst>
          </p:cNvPr>
          <p:cNvGrpSpPr/>
          <p:nvPr userDrawn="1"/>
        </p:nvGrpSpPr>
        <p:grpSpPr>
          <a:xfrm>
            <a:off x="1276514" y="397442"/>
            <a:ext cx="9619886" cy="6623279"/>
            <a:chOff x="1276514" y="397442"/>
            <a:chExt cx="9619886" cy="6623279"/>
          </a:xfrm>
        </p:grpSpPr>
        <p:grpSp>
          <p:nvGrpSpPr>
            <p:cNvPr id="8" name="Group 7">
              <a:extLst>
                <a:ext uri="{FF2B5EF4-FFF2-40B4-BE49-F238E27FC236}">
                  <a16:creationId xmlns:a16="http://schemas.microsoft.com/office/drawing/2014/main" id="{039112C6-05E1-7A58-F9B3-4ED607F0FEB5}"/>
                </a:ext>
              </a:extLst>
            </p:cNvPr>
            <p:cNvGrpSpPr/>
            <p:nvPr userDrawn="1"/>
          </p:nvGrpSpPr>
          <p:grpSpPr>
            <a:xfrm>
              <a:off x="1276514" y="397442"/>
              <a:ext cx="3028206" cy="3166674"/>
              <a:chOff x="5656746" y="820557"/>
              <a:chExt cx="4120055" cy="4308449"/>
            </a:xfrm>
          </p:grpSpPr>
          <p:pic>
            <p:nvPicPr>
              <p:cNvPr id="9" name="Graphic 8">
                <a:extLst>
                  <a:ext uri="{FF2B5EF4-FFF2-40B4-BE49-F238E27FC236}">
                    <a16:creationId xmlns:a16="http://schemas.microsoft.com/office/drawing/2014/main" id="{580B3039-6990-1E35-87E4-6C581CF7BA6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5753287" y="820557"/>
                <a:ext cx="3926972" cy="4308449"/>
              </a:xfrm>
              <a:prstGeom prst="rect">
                <a:avLst/>
              </a:prstGeom>
            </p:spPr>
          </p:pic>
          <p:pic>
            <p:nvPicPr>
              <p:cNvPr id="10" name="Graphic 9">
                <a:extLst>
                  <a:ext uri="{FF2B5EF4-FFF2-40B4-BE49-F238E27FC236}">
                    <a16:creationId xmlns:a16="http://schemas.microsoft.com/office/drawing/2014/main" id="{37F0331D-9A8D-485F-9469-6B31E3D61CF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p:blipFill>
            <p:spPr>
              <a:xfrm>
                <a:off x="5656746" y="914755"/>
                <a:ext cx="4120055" cy="4120055"/>
              </a:xfrm>
              <a:prstGeom prst="rect">
                <a:avLst/>
              </a:prstGeom>
            </p:spPr>
          </p:pic>
        </p:grpSp>
        <p:grpSp>
          <p:nvGrpSpPr>
            <p:cNvPr id="12" name="Group 11">
              <a:extLst>
                <a:ext uri="{FF2B5EF4-FFF2-40B4-BE49-F238E27FC236}">
                  <a16:creationId xmlns:a16="http://schemas.microsoft.com/office/drawing/2014/main" id="{D1BCBEDD-D6D8-B22D-46D2-C061FBDFE326}"/>
                </a:ext>
              </a:extLst>
            </p:cNvPr>
            <p:cNvGrpSpPr/>
            <p:nvPr userDrawn="1"/>
          </p:nvGrpSpPr>
          <p:grpSpPr>
            <a:xfrm>
              <a:off x="6776345" y="2712272"/>
              <a:ext cx="4120055" cy="4308449"/>
              <a:chOff x="5656746" y="820557"/>
              <a:chExt cx="4120055" cy="4308449"/>
            </a:xfrm>
          </p:grpSpPr>
          <p:pic>
            <p:nvPicPr>
              <p:cNvPr id="13" name="Graphic 12">
                <a:extLst>
                  <a:ext uri="{FF2B5EF4-FFF2-40B4-BE49-F238E27FC236}">
                    <a16:creationId xmlns:a16="http://schemas.microsoft.com/office/drawing/2014/main" id="{43D2104B-238A-6958-53E9-4C3CFC4C997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5753287" y="820557"/>
                <a:ext cx="3926972" cy="4308449"/>
              </a:xfrm>
              <a:prstGeom prst="rect">
                <a:avLst/>
              </a:prstGeom>
            </p:spPr>
          </p:pic>
          <p:pic>
            <p:nvPicPr>
              <p:cNvPr id="14" name="Graphic 13">
                <a:extLst>
                  <a:ext uri="{FF2B5EF4-FFF2-40B4-BE49-F238E27FC236}">
                    <a16:creationId xmlns:a16="http://schemas.microsoft.com/office/drawing/2014/main" id="{FE1FCD13-2E12-4019-9FCB-3A53D173219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p:blipFill>
            <p:spPr>
              <a:xfrm>
                <a:off x="5656746" y="914755"/>
                <a:ext cx="4120055" cy="4120055"/>
              </a:xfrm>
              <a:prstGeom prst="rect">
                <a:avLst/>
              </a:prstGeom>
            </p:spPr>
          </p:pic>
        </p:grpSp>
      </p:grpSp>
      <p:sp>
        <p:nvSpPr>
          <p:cNvPr id="7" name="Rectangle 6">
            <a:extLst>
              <a:ext uri="{FF2B5EF4-FFF2-40B4-BE49-F238E27FC236}">
                <a16:creationId xmlns:a16="http://schemas.microsoft.com/office/drawing/2014/main" id="{7CEA9FD7-5B24-27A7-2BB5-A937B6A4DA0F}"/>
              </a:ext>
              <a:ext uri="{C183D7F6-B498-43B3-948B-1728B52AA6E4}">
                <adec:decorative xmlns:adec="http://schemas.microsoft.com/office/drawing/2017/decorative" xmlns="" val="1"/>
              </a:ext>
            </a:extLst>
          </p:cNvPr>
          <p:cNvSpPr/>
          <p:nvPr userDrawn="1"/>
        </p:nvSpPr>
        <p:spPr>
          <a:xfrm>
            <a:off x="10389386" y="0"/>
            <a:ext cx="45720" cy="6858000"/>
          </a:xfrm>
          <a:prstGeom prst="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6C3731B0-8EE6-11A7-D5EB-431792C487D8}"/>
              </a:ext>
              <a:ext uri="{C183D7F6-B498-43B3-948B-1728B52AA6E4}">
                <adec:decorative xmlns:adec="http://schemas.microsoft.com/office/drawing/2017/decorative" xmlns="" val="1"/>
              </a:ext>
            </a:extLst>
          </p:cNvPr>
          <p:cNvSpPr/>
          <p:nvPr userDrawn="1"/>
        </p:nvSpPr>
        <p:spPr>
          <a:xfrm>
            <a:off x="442568" y="0"/>
            <a:ext cx="2108126" cy="6858000"/>
          </a:xfrm>
          <a:prstGeom prst="rect">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86EEE179-0672-B497-0D0F-DF7C0E09DFC9}"/>
              </a:ext>
              <a:ext uri="{C183D7F6-B498-43B3-948B-1728B52AA6E4}">
                <adec:decorative xmlns:adec="http://schemas.microsoft.com/office/drawing/2017/decorative" xmlns="" val="1"/>
              </a:ext>
            </a:extLst>
          </p:cNvPr>
          <p:cNvSpPr/>
          <p:nvPr userDrawn="1"/>
        </p:nvSpPr>
        <p:spPr>
          <a:xfrm>
            <a:off x="304800" y="273843"/>
            <a:ext cx="11571890" cy="6310314"/>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2772C41-A024-2F33-1F04-21E003FA7291}"/>
              </a:ext>
            </a:extLst>
          </p:cNvPr>
          <p:cNvSpPr>
            <a:spLocks noGrp="1"/>
          </p:cNvSpPr>
          <p:nvPr>
            <p:ph type="ctrTitle" hasCustomPrompt="1"/>
          </p:nvPr>
        </p:nvSpPr>
        <p:spPr>
          <a:xfrm>
            <a:off x="1518745" y="507244"/>
            <a:ext cx="9143999" cy="2162065"/>
          </a:xfrm>
        </p:spPr>
        <p:txBody>
          <a:bodyPr anchor="b">
            <a:normAutofit/>
          </a:bodyPr>
          <a:lstStyle>
            <a:lvl1pPr algn="l">
              <a:defRPr sz="4800" b="1"/>
            </a:lvl1pPr>
          </a:lstStyle>
          <a:p>
            <a:r>
              <a:rPr lang="en-US" dirty="0"/>
              <a:t>Click to add title</a:t>
            </a:r>
          </a:p>
        </p:txBody>
      </p:sp>
      <p:sp>
        <p:nvSpPr>
          <p:cNvPr id="3" name="Subtitle 2">
            <a:extLst>
              <a:ext uri="{FF2B5EF4-FFF2-40B4-BE49-F238E27FC236}">
                <a16:creationId xmlns:a16="http://schemas.microsoft.com/office/drawing/2014/main" id="{473BC2DF-9C2A-052C-AD2C-0A8ABAA50374}"/>
              </a:ext>
            </a:extLst>
          </p:cNvPr>
          <p:cNvSpPr>
            <a:spLocks noGrp="1"/>
          </p:cNvSpPr>
          <p:nvPr>
            <p:ph type="subTitle" idx="1" hasCustomPrompt="1"/>
          </p:nvPr>
        </p:nvSpPr>
        <p:spPr>
          <a:xfrm>
            <a:off x="2552700" y="3586281"/>
            <a:ext cx="7086600" cy="2286000"/>
          </a:xfrm>
        </p:spPr>
        <p:txBody>
          <a:bodyPr>
            <a:normAutofit/>
          </a:bodyPr>
          <a:lstStyle>
            <a:lvl1pPr marL="0" indent="0" algn="ctr">
              <a:lnSpc>
                <a:spcPct val="100000"/>
              </a:lnSpc>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6" name="Slide Number Placeholder 5">
            <a:extLst>
              <a:ext uri="{FF2B5EF4-FFF2-40B4-BE49-F238E27FC236}">
                <a16:creationId xmlns:a16="http://schemas.microsoft.com/office/drawing/2014/main" id="{0E8AEB78-507E-76A4-533C-B685FBB93E63}"/>
              </a:ext>
            </a:extLst>
          </p:cNvPr>
          <p:cNvSpPr>
            <a:spLocks noGrp="1"/>
          </p:cNvSpPr>
          <p:nvPr>
            <p:ph type="sldNum" sz="quarter" idx="12"/>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6307153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Right 2">
    <p:bg>
      <p:bgPr>
        <a:solidFill>
          <a:schemeClr val="tx2"/>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008A07D-9CD9-61E7-5307-509E256E3280}"/>
              </a:ext>
              <a:ext uri="{C183D7F6-B498-43B3-948B-1728B52AA6E4}">
                <adec:decorative xmlns:adec="http://schemas.microsoft.com/office/drawing/2017/decorative" xmlns="" val="1"/>
              </a:ext>
            </a:extLst>
          </p:cNvPr>
          <p:cNvSpPr/>
          <p:nvPr userDrawn="1"/>
        </p:nvSpPr>
        <p:spPr>
          <a:xfrm>
            <a:off x="968196" y="0"/>
            <a:ext cx="2497096" cy="6858000"/>
          </a:xfrm>
          <a:prstGeom prst="rect">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36D3D556-F10A-EC7C-0757-E00C6BD1151D}"/>
              </a:ext>
              <a:ext uri="{C183D7F6-B498-43B3-948B-1728B52AA6E4}">
                <adec:decorative xmlns:adec="http://schemas.microsoft.com/office/drawing/2017/decorative" xmlns="" val="1"/>
              </a:ext>
            </a:extLst>
          </p:cNvPr>
          <p:cNvSpPr/>
          <p:nvPr userDrawn="1"/>
        </p:nvSpPr>
        <p:spPr>
          <a:xfrm>
            <a:off x="5755612" y="0"/>
            <a:ext cx="396990" cy="6858000"/>
          </a:xfrm>
          <a:prstGeom prst="rect">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 name="Group 4">
            <a:extLst>
              <a:ext uri="{FF2B5EF4-FFF2-40B4-BE49-F238E27FC236}">
                <a16:creationId xmlns:a16="http://schemas.microsoft.com/office/drawing/2014/main" id="{0F434F37-A346-4DC3-ACA1-FE0B5DD0A9D0}"/>
              </a:ext>
              <a:ext uri="{C183D7F6-B498-43B3-948B-1728B52AA6E4}">
                <adec:decorative xmlns:adec="http://schemas.microsoft.com/office/drawing/2017/decorative" xmlns="" val="1"/>
              </a:ext>
            </a:extLst>
          </p:cNvPr>
          <p:cNvGrpSpPr/>
          <p:nvPr userDrawn="1"/>
        </p:nvGrpSpPr>
        <p:grpSpPr>
          <a:xfrm>
            <a:off x="1405264" y="1517829"/>
            <a:ext cx="4120055" cy="4308449"/>
            <a:chOff x="5656746" y="820557"/>
            <a:chExt cx="4120055" cy="4308449"/>
          </a:xfrm>
        </p:grpSpPr>
        <p:pic>
          <p:nvPicPr>
            <p:cNvPr id="6" name="Graphic 5">
              <a:extLst>
                <a:ext uri="{FF2B5EF4-FFF2-40B4-BE49-F238E27FC236}">
                  <a16:creationId xmlns:a16="http://schemas.microsoft.com/office/drawing/2014/main" id="{1CD6BFE6-65DF-2EFD-2AB8-EF54AE6EDEE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5753287" y="820557"/>
              <a:ext cx="3926972" cy="4308449"/>
            </a:xfrm>
            <a:prstGeom prst="rect">
              <a:avLst/>
            </a:prstGeom>
          </p:spPr>
        </p:pic>
        <p:pic>
          <p:nvPicPr>
            <p:cNvPr id="15" name="Graphic 14">
              <a:extLst>
                <a:ext uri="{FF2B5EF4-FFF2-40B4-BE49-F238E27FC236}">
                  <a16:creationId xmlns:a16="http://schemas.microsoft.com/office/drawing/2014/main" id="{772A018D-5452-637A-6EFC-8A1C55CE031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p:blipFill>
          <p:spPr>
            <a:xfrm>
              <a:off x="5656746" y="914755"/>
              <a:ext cx="4120055" cy="4120055"/>
            </a:xfrm>
            <a:prstGeom prst="rect">
              <a:avLst/>
            </a:prstGeom>
          </p:spPr>
        </p:pic>
      </p:grpSp>
      <p:sp>
        <p:nvSpPr>
          <p:cNvPr id="21" name="Rectangle 20">
            <a:extLst>
              <a:ext uri="{FF2B5EF4-FFF2-40B4-BE49-F238E27FC236}">
                <a16:creationId xmlns:a16="http://schemas.microsoft.com/office/drawing/2014/main" id="{43AED969-CB3F-45E5-4B56-8D4841A04265}"/>
              </a:ext>
              <a:ext uri="{C183D7F6-B498-43B3-948B-1728B52AA6E4}">
                <adec:decorative xmlns:adec="http://schemas.microsoft.com/office/drawing/2017/decorative" xmlns="" val="1"/>
              </a:ext>
            </a:extLst>
          </p:cNvPr>
          <p:cNvSpPr/>
          <p:nvPr userDrawn="1"/>
        </p:nvSpPr>
        <p:spPr>
          <a:xfrm>
            <a:off x="2653444" y="0"/>
            <a:ext cx="45720" cy="6858000"/>
          </a:xfrm>
          <a:prstGeom prst="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86EEE179-0672-B497-0D0F-DF7C0E09DFC9}"/>
              </a:ext>
              <a:ext uri="{C183D7F6-B498-43B3-948B-1728B52AA6E4}">
                <adec:decorative xmlns:adec="http://schemas.microsoft.com/office/drawing/2017/decorative" xmlns="" val="1"/>
              </a:ext>
            </a:extLst>
          </p:cNvPr>
          <p:cNvSpPr/>
          <p:nvPr userDrawn="1"/>
        </p:nvSpPr>
        <p:spPr>
          <a:xfrm>
            <a:off x="304800" y="273843"/>
            <a:ext cx="11571890" cy="6310314"/>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2772C41-A024-2F33-1F04-21E003FA7291}"/>
              </a:ext>
            </a:extLst>
          </p:cNvPr>
          <p:cNvSpPr>
            <a:spLocks noGrp="1"/>
          </p:cNvSpPr>
          <p:nvPr>
            <p:ph type="ctrTitle" hasCustomPrompt="1"/>
          </p:nvPr>
        </p:nvSpPr>
        <p:spPr>
          <a:xfrm>
            <a:off x="6297523" y="750316"/>
            <a:ext cx="5469591" cy="2066052"/>
          </a:xfrm>
        </p:spPr>
        <p:txBody>
          <a:bodyPr anchor="ctr">
            <a:normAutofit/>
          </a:bodyPr>
          <a:lstStyle>
            <a:lvl1pPr algn="l">
              <a:defRPr sz="4400" b="0"/>
            </a:lvl1pPr>
          </a:lstStyle>
          <a:p>
            <a:r>
              <a:rPr lang="en-US" dirty="0"/>
              <a:t>Click to add title</a:t>
            </a:r>
          </a:p>
        </p:txBody>
      </p:sp>
      <p:sp>
        <p:nvSpPr>
          <p:cNvPr id="23" name="Content Placeholder 22">
            <a:extLst>
              <a:ext uri="{FF2B5EF4-FFF2-40B4-BE49-F238E27FC236}">
                <a16:creationId xmlns:a16="http://schemas.microsoft.com/office/drawing/2014/main" id="{5F3BAA8E-44E6-12B3-F690-09AB8C245E99}"/>
              </a:ext>
            </a:extLst>
          </p:cNvPr>
          <p:cNvSpPr>
            <a:spLocks noGrp="1"/>
          </p:cNvSpPr>
          <p:nvPr>
            <p:ph sz="quarter" idx="10" hasCustomPrompt="1"/>
          </p:nvPr>
        </p:nvSpPr>
        <p:spPr>
          <a:xfrm>
            <a:off x="6297703" y="2884989"/>
            <a:ext cx="4768850" cy="3625392"/>
          </a:xfrm>
        </p:spPr>
        <p:txBody>
          <a:bodyPr>
            <a:normAutofit/>
          </a:bodyPr>
          <a:lstStyle>
            <a:lvl1pPr marL="0" indent="0">
              <a:lnSpc>
                <a:spcPct val="100000"/>
              </a:lnSpc>
              <a:spcBef>
                <a:spcPts val="1000"/>
              </a:spcBef>
              <a:buNone/>
              <a:defRPr sz="2400"/>
            </a:lvl1pPr>
            <a:lvl2pPr marL="457200" indent="0">
              <a:lnSpc>
                <a:spcPct val="100000"/>
              </a:lnSpc>
              <a:spcBef>
                <a:spcPts val="1000"/>
              </a:spcBef>
              <a:buNone/>
              <a:defRPr sz="2000"/>
            </a:lvl2pPr>
            <a:lvl3pPr marL="914400" indent="0">
              <a:lnSpc>
                <a:spcPct val="100000"/>
              </a:lnSpc>
              <a:spcBef>
                <a:spcPts val="1000"/>
              </a:spcBef>
              <a:buNone/>
              <a:defRPr sz="1800"/>
            </a:lvl3pPr>
            <a:lvl4pPr marL="1371600" indent="0">
              <a:lnSpc>
                <a:spcPct val="100000"/>
              </a:lnSpc>
              <a:spcBef>
                <a:spcPts val="1000"/>
              </a:spcBef>
              <a:buNone/>
              <a:defRPr sz="1600"/>
            </a:lvl4pPr>
            <a:lvl5pPr marL="1828800" indent="0">
              <a:lnSpc>
                <a:spcPct val="100000"/>
              </a:lnSpc>
              <a:spcBef>
                <a:spcPts val="1000"/>
              </a:spcBef>
              <a:buNone/>
              <a:defRPr sz="16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7">
            <a:extLst>
              <a:ext uri="{FF2B5EF4-FFF2-40B4-BE49-F238E27FC236}">
                <a16:creationId xmlns:a16="http://schemas.microsoft.com/office/drawing/2014/main" id="{94A042FB-AE91-12A6-1B9A-55AE16FB5340}"/>
              </a:ext>
            </a:extLst>
          </p:cNvPr>
          <p:cNvSpPr>
            <a:spLocks noGrp="1"/>
          </p:cNvSpPr>
          <p:nvPr>
            <p:ph type="sldNum" sz="quarter" idx="13"/>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7449977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Picture">
    <p:spTree>
      <p:nvGrpSpPr>
        <p:cNvPr id="1" name=""/>
        <p:cNvGrpSpPr/>
        <p:nvPr/>
      </p:nvGrpSpPr>
      <p:grpSpPr>
        <a:xfrm>
          <a:off x="0" y="0"/>
          <a:ext cx="0" cy="0"/>
          <a:chOff x="0" y="0"/>
          <a:chExt cx="0" cy="0"/>
        </a:xfrm>
      </p:grpSpPr>
      <p:sp>
        <p:nvSpPr>
          <p:cNvPr id="4" name="Freeform 4">
            <a:extLst>
              <a:ext uri="{FF2B5EF4-FFF2-40B4-BE49-F238E27FC236}">
                <a16:creationId xmlns:a16="http://schemas.microsoft.com/office/drawing/2014/main" id="{FA63973E-7BCA-0A84-9988-670F7B314B7F}"/>
              </a:ext>
              <a:ext uri="{C183D7F6-B498-43B3-948B-1728B52AA6E4}">
                <adec:decorative xmlns:adec="http://schemas.microsoft.com/office/drawing/2017/decorative" xmlns="" val="1"/>
              </a:ext>
            </a:extLst>
          </p:cNvPr>
          <p:cNvSpPr/>
          <p:nvPr userDrawn="1"/>
        </p:nvSpPr>
        <p:spPr>
          <a:xfrm flipH="1">
            <a:off x="1928" y="1925"/>
            <a:ext cx="12192000" cy="6858000"/>
          </a:xfrm>
          <a:custGeom>
            <a:avLst/>
            <a:gdLst>
              <a:gd name="connsiteX0" fmla="*/ 0 w 12192000"/>
              <a:gd name="connsiteY0" fmla="*/ 0 h 6858000"/>
              <a:gd name="connsiteX1" fmla="*/ 918140 w 12192000"/>
              <a:gd name="connsiteY1" fmla="*/ 0 h 6858000"/>
              <a:gd name="connsiteX2" fmla="*/ 918140 w 12192000"/>
              <a:gd name="connsiteY2" fmla="*/ 1010539 h 6858000"/>
              <a:gd name="connsiteX3" fmla="*/ 1195741 w 12192000"/>
              <a:gd name="connsiteY3" fmla="*/ 1288140 h 6858000"/>
              <a:gd name="connsiteX4" fmla="*/ 6043842 w 12192000"/>
              <a:gd name="connsiteY4" fmla="*/ 1288140 h 6858000"/>
              <a:gd name="connsiteX5" fmla="*/ 6321443 w 12192000"/>
              <a:gd name="connsiteY5" fmla="*/ 1010539 h 6858000"/>
              <a:gd name="connsiteX6" fmla="*/ 6321443 w 12192000"/>
              <a:gd name="connsiteY6" fmla="*/ 0 h 6858000"/>
              <a:gd name="connsiteX7" fmla="*/ 12192000 w 12192000"/>
              <a:gd name="connsiteY7" fmla="*/ 0 h 6858000"/>
              <a:gd name="connsiteX8" fmla="*/ 12192000 w 12192000"/>
              <a:gd name="connsiteY8" fmla="*/ 6858000 h 6858000"/>
              <a:gd name="connsiteX9" fmla="*/ 6283982 w 12192000"/>
              <a:gd name="connsiteY9" fmla="*/ 6858000 h 6858000"/>
              <a:gd name="connsiteX10" fmla="*/ 6283982 w 12192000"/>
              <a:gd name="connsiteY10" fmla="*/ 6429590 h 6858000"/>
              <a:gd name="connsiteX11" fmla="*/ 6058926 w 12192000"/>
              <a:gd name="connsiteY11" fmla="*/ 6204534 h 6858000"/>
              <a:gd name="connsiteX12" fmla="*/ 1105735 w 12192000"/>
              <a:gd name="connsiteY12" fmla="*/ 6204534 h 6858000"/>
              <a:gd name="connsiteX13" fmla="*/ 880679 w 12192000"/>
              <a:gd name="connsiteY13" fmla="*/ 6429590 h 6858000"/>
              <a:gd name="connsiteX14" fmla="*/ 880679 w 12192000"/>
              <a:gd name="connsiteY14" fmla="*/ 6858000 h 6858000"/>
              <a:gd name="connsiteX15" fmla="*/ 0 w 12192000"/>
              <a:gd name="connsiteY15" fmla="*/ 6858000 h 6858000"/>
              <a:gd name="connsiteX16" fmla="*/ 0 w 12192000"/>
              <a:gd name="connsiteY16" fmla="*/ 0 h 6858000"/>
              <a:gd name="connsiteX17" fmla="*/ 1138655 w 12192000"/>
              <a:gd name="connsiteY17" fmla="*/ 1746908 h 6858000"/>
              <a:gd name="connsiteX18" fmla="*/ 913599 w 12192000"/>
              <a:gd name="connsiteY18" fmla="*/ 1971964 h 6858000"/>
              <a:gd name="connsiteX19" fmla="*/ 913599 w 12192000"/>
              <a:gd name="connsiteY19" fmla="*/ 5520711 h 6858000"/>
              <a:gd name="connsiteX20" fmla="*/ 1138655 w 12192000"/>
              <a:gd name="connsiteY20" fmla="*/ 5745767 h 6858000"/>
              <a:gd name="connsiteX21" fmla="*/ 6091846 w 12192000"/>
              <a:gd name="connsiteY21" fmla="*/ 5745767 h 6858000"/>
              <a:gd name="connsiteX22" fmla="*/ 6316902 w 12192000"/>
              <a:gd name="connsiteY22" fmla="*/ 5520711 h 6858000"/>
              <a:gd name="connsiteX23" fmla="*/ 6316902 w 12192000"/>
              <a:gd name="connsiteY23" fmla="*/ 1971964 h 6858000"/>
              <a:gd name="connsiteX24" fmla="*/ 6091846 w 12192000"/>
              <a:gd name="connsiteY24" fmla="*/ 1746908 h 6858000"/>
              <a:gd name="connsiteX25" fmla="*/ 1138655 w 12192000"/>
              <a:gd name="connsiteY25" fmla="*/ 174690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192000" h="6858000">
                <a:moveTo>
                  <a:pt x="0" y="0"/>
                </a:moveTo>
                <a:lnTo>
                  <a:pt x="918140" y="0"/>
                </a:lnTo>
                <a:lnTo>
                  <a:pt x="918140" y="1010539"/>
                </a:lnTo>
                <a:cubicBezTo>
                  <a:pt x="918140" y="1163854"/>
                  <a:pt x="1042426" y="1288140"/>
                  <a:pt x="1195741" y="1288140"/>
                </a:cubicBezTo>
                <a:lnTo>
                  <a:pt x="6043842" y="1288140"/>
                </a:lnTo>
                <a:cubicBezTo>
                  <a:pt x="6197157" y="1288140"/>
                  <a:pt x="6321443" y="1163854"/>
                  <a:pt x="6321443" y="1010539"/>
                </a:cubicBezTo>
                <a:lnTo>
                  <a:pt x="6321443" y="0"/>
                </a:lnTo>
                <a:lnTo>
                  <a:pt x="12192000" y="0"/>
                </a:lnTo>
                <a:lnTo>
                  <a:pt x="12192000" y="6858000"/>
                </a:lnTo>
                <a:lnTo>
                  <a:pt x="6283982" y="6858000"/>
                </a:lnTo>
                <a:lnTo>
                  <a:pt x="6283982" y="6429590"/>
                </a:lnTo>
                <a:cubicBezTo>
                  <a:pt x="6283982" y="6305295"/>
                  <a:pt x="6183221" y="6204534"/>
                  <a:pt x="6058926" y="6204534"/>
                </a:cubicBezTo>
                <a:lnTo>
                  <a:pt x="1105735" y="6204534"/>
                </a:lnTo>
                <a:cubicBezTo>
                  <a:pt x="981440" y="6204534"/>
                  <a:pt x="880679" y="6305295"/>
                  <a:pt x="880679" y="6429590"/>
                </a:cubicBezTo>
                <a:lnTo>
                  <a:pt x="880679" y="6858000"/>
                </a:lnTo>
                <a:lnTo>
                  <a:pt x="0" y="6858000"/>
                </a:lnTo>
                <a:lnTo>
                  <a:pt x="0" y="0"/>
                </a:lnTo>
                <a:close/>
                <a:moveTo>
                  <a:pt x="1138655" y="1746908"/>
                </a:moveTo>
                <a:cubicBezTo>
                  <a:pt x="1014360" y="1746908"/>
                  <a:pt x="913599" y="1847669"/>
                  <a:pt x="913599" y="1971964"/>
                </a:cubicBezTo>
                <a:lnTo>
                  <a:pt x="913599" y="5520711"/>
                </a:lnTo>
                <a:cubicBezTo>
                  <a:pt x="913599" y="5645006"/>
                  <a:pt x="1014360" y="5745767"/>
                  <a:pt x="1138655" y="5745767"/>
                </a:cubicBezTo>
                <a:lnTo>
                  <a:pt x="6091846" y="5745767"/>
                </a:lnTo>
                <a:cubicBezTo>
                  <a:pt x="6216141" y="5745767"/>
                  <a:pt x="6316902" y="5645006"/>
                  <a:pt x="6316902" y="5520711"/>
                </a:cubicBezTo>
                <a:lnTo>
                  <a:pt x="6316902" y="1971964"/>
                </a:lnTo>
                <a:cubicBezTo>
                  <a:pt x="6316902" y="1847669"/>
                  <a:pt x="6216141" y="1746908"/>
                  <a:pt x="6091846" y="1746908"/>
                </a:cubicBezTo>
                <a:lnTo>
                  <a:pt x="1138655" y="1746908"/>
                </a:lnTo>
                <a:close/>
              </a:path>
            </a:pathLst>
          </a:cu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 name="Rectangle 6">
            <a:extLst>
              <a:ext uri="{FF2B5EF4-FFF2-40B4-BE49-F238E27FC236}">
                <a16:creationId xmlns:a16="http://schemas.microsoft.com/office/drawing/2014/main" id="{EF9F5EDC-2D5E-96A7-AAB9-D60B6E1AFB98}"/>
              </a:ext>
              <a:ext uri="{C183D7F6-B498-43B3-948B-1728B52AA6E4}">
                <adec:decorative xmlns:adec="http://schemas.microsoft.com/office/drawing/2017/decorative" xmlns="" val="1"/>
              </a:ext>
            </a:extLst>
          </p:cNvPr>
          <p:cNvSpPr/>
          <p:nvPr userDrawn="1"/>
        </p:nvSpPr>
        <p:spPr>
          <a:xfrm>
            <a:off x="1526699" y="3527"/>
            <a:ext cx="300530" cy="6858000"/>
          </a:xfrm>
          <a:prstGeom prst="rect">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B8424DE0-155D-2A3C-788A-5A0C0D9CDADD}"/>
              </a:ext>
              <a:ext uri="{C183D7F6-B498-43B3-948B-1728B52AA6E4}">
                <adec:decorative xmlns:adec="http://schemas.microsoft.com/office/drawing/2017/decorative" xmlns="" val="1"/>
              </a:ext>
            </a:extLst>
          </p:cNvPr>
          <p:cNvSpPr/>
          <p:nvPr userDrawn="1"/>
        </p:nvSpPr>
        <p:spPr>
          <a:xfrm>
            <a:off x="306728" y="275768"/>
            <a:ext cx="11571890" cy="6310314"/>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 name="Group 11">
            <a:extLst>
              <a:ext uri="{FF2B5EF4-FFF2-40B4-BE49-F238E27FC236}">
                <a16:creationId xmlns:a16="http://schemas.microsoft.com/office/drawing/2014/main" id="{3B87C557-55D3-F920-773C-DDD1348C42B8}"/>
              </a:ext>
              <a:ext uri="{C183D7F6-B498-43B3-948B-1728B52AA6E4}">
                <adec:decorative xmlns:adec="http://schemas.microsoft.com/office/drawing/2017/decorative" xmlns="" val="1"/>
              </a:ext>
            </a:extLst>
          </p:cNvPr>
          <p:cNvGrpSpPr/>
          <p:nvPr userDrawn="1"/>
        </p:nvGrpSpPr>
        <p:grpSpPr>
          <a:xfrm>
            <a:off x="72673" y="2714197"/>
            <a:ext cx="4120055" cy="4308449"/>
            <a:chOff x="5656746" y="820557"/>
            <a:chExt cx="4120055" cy="4308449"/>
          </a:xfrm>
        </p:grpSpPr>
        <p:pic>
          <p:nvPicPr>
            <p:cNvPr id="14" name="Graphic 13">
              <a:extLst>
                <a:ext uri="{FF2B5EF4-FFF2-40B4-BE49-F238E27FC236}">
                  <a16:creationId xmlns:a16="http://schemas.microsoft.com/office/drawing/2014/main" id="{1BC0724F-AE42-0E0F-E392-0C3EBB9DD8B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5753287" y="820557"/>
              <a:ext cx="3926972" cy="4308449"/>
            </a:xfrm>
            <a:prstGeom prst="rect">
              <a:avLst/>
            </a:prstGeom>
          </p:spPr>
        </p:pic>
        <p:pic>
          <p:nvPicPr>
            <p:cNvPr id="16" name="Graphic 15">
              <a:extLst>
                <a:ext uri="{FF2B5EF4-FFF2-40B4-BE49-F238E27FC236}">
                  <a16:creationId xmlns:a16="http://schemas.microsoft.com/office/drawing/2014/main" id="{1B6F6A44-F108-5B62-1638-5680B0204E9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p:blipFill>
          <p:spPr>
            <a:xfrm>
              <a:off x="5656746" y="914755"/>
              <a:ext cx="4120055" cy="4120055"/>
            </a:xfrm>
            <a:prstGeom prst="rect">
              <a:avLst/>
            </a:prstGeom>
          </p:spPr>
        </p:pic>
      </p:grpSp>
      <p:sp>
        <p:nvSpPr>
          <p:cNvPr id="2" name="Title 1">
            <a:extLst>
              <a:ext uri="{FF2B5EF4-FFF2-40B4-BE49-F238E27FC236}">
                <a16:creationId xmlns:a16="http://schemas.microsoft.com/office/drawing/2014/main" id="{494248F2-5264-4601-AA0B-6C092F77F2DD}"/>
              </a:ext>
            </a:extLst>
          </p:cNvPr>
          <p:cNvSpPr>
            <a:spLocks noGrp="1"/>
          </p:cNvSpPr>
          <p:nvPr>
            <p:ph type="ctrTitle" hasCustomPrompt="1"/>
          </p:nvPr>
        </p:nvSpPr>
        <p:spPr>
          <a:xfrm>
            <a:off x="700667" y="405113"/>
            <a:ext cx="4505155" cy="6007261"/>
          </a:xfrm>
        </p:spPr>
        <p:txBody>
          <a:bodyPr anchor="ctr">
            <a:normAutofit/>
          </a:bodyPr>
          <a:lstStyle>
            <a:lvl1pPr algn="r">
              <a:defRPr sz="4800" b="1" spc="0" baseline="0"/>
            </a:lvl1pPr>
          </a:lstStyle>
          <a:p>
            <a:r>
              <a:rPr lang="en-US" dirty="0"/>
              <a:t>Click to add title</a:t>
            </a:r>
          </a:p>
        </p:txBody>
      </p:sp>
      <p:sp>
        <p:nvSpPr>
          <p:cNvPr id="21" name="Picture Placeholder 10">
            <a:extLst>
              <a:ext uri="{FF2B5EF4-FFF2-40B4-BE49-F238E27FC236}">
                <a16:creationId xmlns:a16="http://schemas.microsoft.com/office/drawing/2014/main" id="{83A8F0F5-EBCC-860A-B0EE-A7F56BA39A4E}"/>
              </a:ext>
            </a:extLst>
          </p:cNvPr>
          <p:cNvSpPr>
            <a:spLocks noGrp="1"/>
          </p:cNvSpPr>
          <p:nvPr>
            <p:ph type="pic" sz="quarter" idx="11" hasCustomPrompt="1"/>
          </p:nvPr>
        </p:nvSpPr>
        <p:spPr>
          <a:xfrm>
            <a:off x="5876079" y="1748992"/>
            <a:ext cx="5394960" cy="3997325"/>
          </a:xfrm>
          <a:prstGeom prst="roundRect">
            <a:avLst>
              <a:gd name="adj" fmla="val 5229"/>
            </a:avLst>
          </a:prstGeom>
        </p:spPr>
        <p:txBody>
          <a:bodyPr/>
          <a:lstStyle>
            <a:lvl1pPr marL="0" indent="0" algn="ctr">
              <a:buNone/>
              <a:defRPr/>
            </a:lvl1pPr>
          </a:lstStyle>
          <a:p>
            <a:pPr marL="0" marR="0" lvl="0" indent="0" algn="ctr"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icon to add picture </a:t>
            </a:r>
          </a:p>
          <a:p>
            <a:endParaRPr lang="en-US" dirty="0"/>
          </a:p>
        </p:txBody>
      </p:sp>
      <p:sp>
        <p:nvSpPr>
          <p:cNvPr id="6" name="Slide Number Placeholder 5">
            <a:extLst>
              <a:ext uri="{FF2B5EF4-FFF2-40B4-BE49-F238E27FC236}">
                <a16:creationId xmlns:a16="http://schemas.microsoft.com/office/drawing/2014/main" id="{7660224B-09BE-F95F-F2DE-0EA9731AEB88}"/>
              </a:ext>
            </a:extLst>
          </p:cNvPr>
          <p:cNvSpPr>
            <a:spLocks noGrp="1"/>
          </p:cNvSpPr>
          <p:nvPr>
            <p:ph type="sldNum" sz="quarter" idx="14"/>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0017643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Right 3">
    <p:spTree>
      <p:nvGrpSpPr>
        <p:cNvPr id="1" name=""/>
        <p:cNvGrpSpPr/>
        <p:nvPr/>
      </p:nvGrpSpPr>
      <p:grpSpPr>
        <a:xfrm>
          <a:off x="0" y="0"/>
          <a:ext cx="0" cy="0"/>
          <a:chOff x="0" y="0"/>
          <a:chExt cx="0" cy="0"/>
        </a:xfrm>
      </p:grpSpPr>
      <p:sp>
        <p:nvSpPr>
          <p:cNvPr id="5" name="Freeform 5">
            <a:extLst>
              <a:ext uri="{FF2B5EF4-FFF2-40B4-BE49-F238E27FC236}">
                <a16:creationId xmlns:a16="http://schemas.microsoft.com/office/drawing/2014/main" id="{050290D7-ABD3-D880-F002-A497290AC094}"/>
              </a:ext>
              <a:ext uri="{C183D7F6-B498-43B3-948B-1728B52AA6E4}">
                <adec:decorative xmlns:adec="http://schemas.microsoft.com/office/drawing/2017/decorative" xmlns="" val="1"/>
              </a:ext>
            </a:extLst>
          </p:cNvPr>
          <p:cNvSpPr/>
          <p:nvPr userDrawn="1"/>
        </p:nvSpPr>
        <p:spPr>
          <a:xfrm>
            <a:off x="-3245" y="-3248"/>
            <a:ext cx="12192000" cy="6858000"/>
          </a:xfrm>
          <a:custGeom>
            <a:avLst/>
            <a:gdLst>
              <a:gd name="connsiteX0" fmla="*/ 0 w 12192000"/>
              <a:gd name="connsiteY0" fmla="*/ 0 h 6858000"/>
              <a:gd name="connsiteX1" fmla="*/ 918140 w 12192000"/>
              <a:gd name="connsiteY1" fmla="*/ 0 h 6858000"/>
              <a:gd name="connsiteX2" fmla="*/ 918140 w 12192000"/>
              <a:gd name="connsiteY2" fmla="*/ 1010539 h 6858000"/>
              <a:gd name="connsiteX3" fmla="*/ 1195741 w 12192000"/>
              <a:gd name="connsiteY3" fmla="*/ 1288140 h 6858000"/>
              <a:gd name="connsiteX4" fmla="*/ 6043842 w 12192000"/>
              <a:gd name="connsiteY4" fmla="*/ 1288140 h 6858000"/>
              <a:gd name="connsiteX5" fmla="*/ 6321443 w 12192000"/>
              <a:gd name="connsiteY5" fmla="*/ 1010539 h 6858000"/>
              <a:gd name="connsiteX6" fmla="*/ 6321443 w 12192000"/>
              <a:gd name="connsiteY6" fmla="*/ 0 h 6858000"/>
              <a:gd name="connsiteX7" fmla="*/ 12192000 w 12192000"/>
              <a:gd name="connsiteY7" fmla="*/ 0 h 6858000"/>
              <a:gd name="connsiteX8" fmla="*/ 12192000 w 12192000"/>
              <a:gd name="connsiteY8" fmla="*/ 6858000 h 6858000"/>
              <a:gd name="connsiteX9" fmla="*/ 6283982 w 12192000"/>
              <a:gd name="connsiteY9" fmla="*/ 6858000 h 6858000"/>
              <a:gd name="connsiteX10" fmla="*/ 6283982 w 12192000"/>
              <a:gd name="connsiteY10" fmla="*/ 6429590 h 6858000"/>
              <a:gd name="connsiteX11" fmla="*/ 6058926 w 12192000"/>
              <a:gd name="connsiteY11" fmla="*/ 6204534 h 6858000"/>
              <a:gd name="connsiteX12" fmla="*/ 1105735 w 12192000"/>
              <a:gd name="connsiteY12" fmla="*/ 6204534 h 6858000"/>
              <a:gd name="connsiteX13" fmla="*/ 880679 w 12192000"/>
              <a:gd name="connsiteY13" fmla="*/ 6429590 h 6858000"/>
              <a:gd name="connsiteX14" fmla="*/ 880679 w 12192000"/>
              <a:gd name="connsiteY14" fmla="*/ 6858000 h 6858000"/>
              <a:gd name="connsiteX15" fmla="*/ 0 w 12192000"/>
              <a:gd name="connsiteY15" fmla="*/ 6858000 h 6858000"/>
              <a:gd name="connsiteX16" fmla="*/ 0 w 12192000"/>
              <a:gd name="connsiteY16" fmla="*/ 0 h 6858000"/>
              <a:gd name="connsiteX17" fmla="*/ 1138655 w 12192000"/>
              <a:gd name="connsiteY17" fmla="*/ 1746908 h 6858000"/>
              <a:gd name="connsiteX18" fmla="*/ 913599 w 12192000"/>
              <a:gd name="connsiteY18" fmla="*/ 1971964 h 6858000"/>
              <a:gd name="connsiteX19" fmla="*/ 913599 w 12192000"/>
              <a:gd name="connsiteY19" fmla="*/ 5520711 h 6858000"/>
              <a:gd name="connsiteX20" fmla="*/ 1138655 w 12192000"/>
              <a:gd name="connsiteY20" fmla="*/ 5745767 h 6858000"/>
              <a:gd name="connsiteX21" fmla="*/ 6091846 w 12192000"/>
              <a:gd name="connsiteY21" fmla="*/ 5745767 h 6858000"/>
              <a:gd name="connsiteX22" fmla="*/ 6316902 w 12192000"/>
              <a:gd name="connsiteY22" fmla="*/ 5520711 h 6858000"/>
              <a:gd name="connsiteX23" fmla="*/ 6316902 w 12192000"/>
              <a:gd name="connsiteY23" fmla="*/ 1971964 h 6858000"/>
              <a:gd name="connsiteX24" fmla="*/ 6091846 w 12192000"/>
              <a:gd name="connsiteY24" fmla="*/ 1746908 h 6858000"/>
              <a:gd name="connsiteX25" fmla="*/ 1138655 w 12192000"/>
              <a:gd name="connsiteY25" fmla="*/ 174690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192000" h="6858000">
                <a:moveTo>
                  <a:pt x="0" y="0"/>
                </a:moveTo>
                <a:lnTo>
                  <a:pt x="918140" y="0"/>
                </a:lnTo>
                <a:lnTo>
                  <a:pt x="918140" y="1010539"/>
                </a:lnTo>
                <a:cubicBezTo>
                  <a:pt x="918140" y="1163854"/>
                  <a:pt x="1042426" y="1288140"/>
                  <a:pt x="1195741" y="1288140"/>
                </a:cubicBezTo>
                <a:lnTo>
                  <a:pt x="6043842" y="1288140"/>
                </a:lnTo>
                <a:cubicBezTo>
                  <a:pt x="6197157" y="1288140"/>
                  <a:pt x="6321443" y="1163854"/>
                  <a:pt x="6321443" y="1010539"/>
                </a:cubicBezTo>
                <a:lnTo>
                  <a:pt x="6321443" y="0"/>
                </a:lnTo>
                <a:lnTo>
                  <a:pt x="12192000" y="0"/>
                </a:lnTo>
                <a:lnTo>
                  <a:pt x="12192000" y="6858000"/>
                </a:lnTo>
                <a:lnTo>
                  <a:pt x="6283982" y="6858000"/>
                </a:lnTo>
                <a:lnTo>
                  <a:pt x="6283982" y="6429590"/>
                </a:lnTo>
                <a:cubicBezTo>
                  <a:pt x="6283982" y="6305295"/>
                  <a:pt x="6183221" y="6204534"/>
                  <a:pt x="6058926" y="6204534"/>
                </a:cubicBezTo>
                <a:lnTo>
                  <a:pt x="1105735" y="6204534"/>
                </a:lnTo>
                <a:cubicBezTo>
                  <a:pt x="981440" y="6204534"/>
                  <a:pt x="880679" y="6305295"/>
                  <a:pt x="880679" y="6429590"/>
                </a:cubicBezTo>
                <a:lnTo>
                  <a:pt x="880679" y="6858000"/>
                </a:lnTo>
                <a:lnTo>
                  <a:pt x="0" y="6858000"/>
                </a:lnTo>
                <a:lnTo>
                  <a:pt x="0" y="0"/>
                </a:lnTo>
                <a:close/>
                <a:moveTo>
                  <a:pt x="1138655" y="1746908"/>
                </a:moveTo>
                <a:cubicBezTo>
                  <a:pt x="1014360" y="1746908"/>
                  <a:pt x="913599" y="1847669"/>
                  <a:pt x="913599" y="1971964"/>
                </a:cubicBezTo>
                <a:lnTo>
                  <a:pt x="913599" y="5520711"/>
                </a:lnTo>
                <a:cubicBezTo>
                  <a:pt x="913599" y="5645006"/>
                  <a:pt x="1014360" y="5745767"/>
                  <a:pt x="1138655" y="5745767"/>
                </a:cubicBezTo>
                <a:lnTo>
                  <a:pt x="6091846" y="5745767"/>
                </a:lnTo>
                <a:cubicBezTo>
                  <a:pt x="6216141" y="5745767"/>
                  <a:pt x="6316902" y="5645006"/>
                  <a:pt x="6316902" y="5520711"/>
                </a:cubicBezTo>
                <a:lnTo>
                  <a:pt x="6316902" y="1971964"/>
                </a:lnTo>
                <a:cubicBezTo>
                  <a:pt x="6316902" y="1847669"/>
                  <a:pt x="6216141" y="1746908"/>
                  <a:pt x="6091846" y="1746908"/>
                </a:cubicBezTo>
                <a:lnTo>
                  <a:pt x="1138655" y="1746908"/>
                </a:lnTo>
                <a:close/>
              </a:path>
            </a:pathLst>
          </a:cu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 name="Rectangle 2">
            <a:extLst>
              <a:ext uri="{FF2B5EF4-FFF2-40B4-BE49-F238E27FC236}">
                <a16:creationId xmlns:a16="http://schemas.microsoft.com/office/drawing/2014/main" id="{EBD13AA8-D23C-5C6A-33DF-C454CDF896BD}"/>
              </a:ext>
              <a:ext uri="{C183D7F6-B498-43B3-948B-1728B52AA6E4}">
                <adec:decorative xmlns:adec="http://schemas.microsoft.com/office/drawing/2017/decorative" xmlns="" val="1"/>
              </a:ext>
            </a:extLst>
          </p:cNvPr>
          <p:cNvSpPr/>
          <p:nvPr userDrawn="1"/>
        </p:nvSpPr>
        <p:spPr>
          <a:xfrm>
            <a:off x="11301493" y="0"/>
            <a:ext cx="109162" cy="6858000"/>
          </a:xfrm>
          <a:prstGeom prst="rect">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94C39822-D546-CAF5-43A0-84756C8C7B6B}"/>
              </a:ext>
              <a:ext uri="{C183D7F6-B498-43B3-948B-1728B52AA6E4}">
                <adec:decorative xmlns:adec="http://schemas.microsoft.com/office/drawing/2017/decorative" xmlns="" val="1"/>
              </a:ext>
            </a:extLst>
          </p:cNvPr>
          <p:cNvSpPr/>
          <p:nvPr userDrawn="1"/>
        </p:nvSpPr>
        <p:spPr>
          <a:xfrm>
            <a:off x="10761785" y="0"/>
            <a:ext cx="272051" cy="6858000"/>
          </a:xfrm>
          <a:prstGeom prst="rect">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BFAD7832-54F8-F683-7C5A-71ABBBD6D13E}"/>
              </a:ext>
              <a:ext uri="{C183D7F6-B498-43B3-948B-1728B52AA6E4}">
                <adec:decorative xmlns:adec="http://schemas.microsoft.com/office/drawing/2017/decorative" xmlns="" val="1"/>
              </a:ext>
            </a:extLst>
          </p:cNvPr>
          <p:cNvSpPr/>
          <p:nvPr userDrawn="1"/>
        </p:nvSpPr>
        <p:spPr>
          <a:xfrm>
            <a:off x="301555" y="270595"/>
            <a:ext cx="11571890" cy="6310314"/>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6599930" y="347620"/>
            <a:ext cx="5163939" cy="2474204"/>
          </a:xfrm>
        </p:spPr>
        <p:txBody>
          <a:bodyPr anchor="b">
            <a:normAutofit/>
          </a:bodyPr>
          <a:lstStyle>
            <a:lvl1pPr algn="l">
              <a:defRPr sz="4400" b="0" spc="0" baseline="0"/>
            </a:lvl1pPr>
          </a:lstStyle>
          <a:p>
            <a:r>
              <a:rPr lang="en-US"/>
              <a:t>Click to edit Master title style</a:t>
            </a:r>
            <a:endParaRPr lang="en-US" dirty="0"/>
          </a:p>
        </p:txBody>
      </p:sp>
      <p:sp>
        <p:nvSpPr>
          <p:cNvPr id="19" name="Picture Placeholder 10">
            <a:extLst>
              <a:ext uri="{FF2B5EF4-FFF2-40B4-BE49-F238E27FC236}">
                <a16:creationId xmlns:a16="http://schemas.microsoft.com/office/drawing/2014/main" id="{8ABFB379-CB29-0D42-1349-53B7325212E7}"/>
              </a:ext>
            </a:extLst>
          </p:cNvPr>
          <p:cNvSpPr>
            <a:spLocks noGrp="1"/>
          </p:cNvSpPr>
          <p:nvPr>
            <p:ph type="pic" sz="quarter" idx="10" hasCustomPrompt="1"/>
          </p:nvPr>
        </p:nvSpPr>
        <p:spPr>
          <a:xfrm>
            <a:off x="900170" y="1751759"/>
            <a:ext cx="5394960" cy="3997325"/>
          </a:xfrm>
          <a:prstGeom prst="roundRect">
            <a:avLst>
              <a:gd name="adj" fmla="val 5229"/>
            </a:avLst>
          </a:prstGeom>
        </p:spPr>
        <p:txBody>
          <a:bodyPr/>
          <a:lstStyle>
            <a:lvl1pPr marL="0" indent="0" algn="ctr">
              <a:buNone/>
              <a:defRPr/>
            </a:lvl1pPr>
          </a:lstStyle>
          <a:p>
            <a:pPr marL="0" marR="0" lvl="0" indent="0" algn="ctr"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icon to add picture </a:t>
            </a:r>
          </a:p>
          <a:p>
            <a:endParaRPr lang="en-US" dirty="0"/>
          </a:p>
        </p:txBody>
      </p:sp>
      <p:sp>
        <p:nvSpPr>
          <p:cNvPr id="43" name="Content Placeholder 42">
            <a:extLst>
              <a:ext uri="{FF2B5EF4-FFF2-40B4-BE49-F238E27FC236}">
                <a16:creationId xmlns:a16="http://schemas.microsoft.com/office/drawing/2014/main" id="{6EE87FA3-5409-C076-826E-A5685EB21E22}"/>
              </a:ext>
            </a:extLst>
          </p:cNvPr>
          <p:cNvSpPr>
            <a:spLocks noGrp="1"/>
          </p:cNvSpPr>
          <p:nvPr>
            <p:ph sz="quarter" idx="11" hasCustomPrompt="1"/>
          </p:nvPr>
        </p:nvSpPr>
        <p:spPr>
          <a:xfrm>
            <a:off x="6599930" y="2961187"/>
            <a:ext cx="5163939" cy="3346735"/>
          </a:xfrm>
        </p:spPr>
        <p:txBody>
          <a:bodyPr>
            <a:normAutofit/>
          </a:bodyPr>
          <a:lstStyle>
            <a:lvl1pPr marL="228600" indent="-228600">
              <a:lnSpc>
                <a:spcPct val="100000"/>
              </a:lnSpc>
              <a:spcBef>
                <a:spcPts val="1000"/>
              </a:spcBef>
              <a:buFont typeface="Arial" panose="020B0604020202020204" pitchFamily="34" charset="0"/>
              <a:buChar char="•"/>
              <a:defRPr sz="2000"/>
            </a:lvl1pPr>
            <a:lvl2pPr marL="800100" indent="-228600">
              <a:lnSpc>
                <a:spcPct val="100000"/>
              </a:lnSpc>
              <a:spcBef>
                <a:spcPts val="1000"/>
              </a:spcBef>
              <a:buFont typeface="Arial" panose="020B0604020202020204" pitchFamily="34" charset="0"/>
              <a:buChar char="•"/>
              <a:defRPr sz="1800"/>
            </a:lvl2pPr>
            <a:lvl3pPr marL="1200150" indent="-228600">
              <a:lnSpc>
                <a:spcPct val="100000"/>
              </a:lnSpc>
              <a:spcBef>
                <a:spcPts val="1000"/>
              </a:spcBef>
              <a:buFont typeface="Arial" panose="020B0604020202020204" pitchFamily="34" charset="0"/>
              <a:buChar char="•"/>
              <a:defRPr sz="1600"/>
            </a:lvl3pPr>
            <a:lvl4pPr marL="1657350" indent="-228600">
              <a:lnSpc>
                <a:spcPct val="100000"/>
              </a:lnSpc>
              <a:spcBef>
                <a:spcPts val="1000"/>
              </a:spcBef>
              <a:buFont typeface="Arial" panose="020B0604020202020204" pitchFamily="34" charset="0"/>
              <a:buChar char="•"/>
              <a:defRPr sz="1400"/>
            </a:lvl4pPr>
            <a:lvl5pPr marL="2114550" indent="-228600">
              <a:lnSpc>
                <a:spcPct val="100000"/>
              </a:lnSpc>
              <a:spcBef>
                <a:spcPts val="1000"/>
              </a:spcBef>
              <a:buFont typeface="Arial" panose="020B0604020202020204" pitchFamily="34" charset="0"/>
              <a:buChar char="•"/>
              <a:defRPr sz="14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7">
            <a:extLst>
              <a:ext uri="{FF2B5EF4-FFF2-40B4-BE49-F238E27FC236}">
                <a16:creationId xmlns:a16="http://schemas.microsoft.com/office/drawing/2014/main" id="{63AD0209-DE4E-6825-8F20-EC9CF7FA6A27}"/>
              </a:ext>
            </a:extLst>
          </p:cNvPr>
          <p:cNvSpPr>
            <a:spLocks noGrp="1"/>
          </p:cNvSpPr>
          <p:nvPr>
            <p:ph type="sldNum" sz="quarter" idx="14"/>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3280838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1">
    <p:bg>
      <p:bgPr>
        <a:solidFill>
          <a:schemeClr val="tx2"/>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D1F6D51D-5B15-9B30-DC19-5F58B30523DC}"/>
              </a:ext>
              <a:ext uri="{C183D7F6-B498-43B3-948B-1728B52AA6E4}">
                <adec:decorative xmlns:adec="http://schemas.microsoft.com/office/drawing/2017/decorative" xmlns="" val="1"/>
              </a:ext>
            </a:extLst>
          </p:cNvPr>
          <p:cNvGrpSpPr/>
          <p:nvPr userDrawn="1"/>
        </p:nvGrpSpPr>
        <p:grpSpPr>
          <a:xfrm>
            <a:off x="837577" y="3429000"/>
            <a:ext cx="3288931" cy="3439321"/>
            <a:chOff x="5656746" y="820557"/>
            <a:chExt cx="4120055" cy="4308449"/>
          </a:xfrm>
        </p:grpSpPr>
        <p:pic>
          <p:nvPicPr>
            <p:cNvPr id="12" name="Graphic 11">
              <a:extLst>
                <a:ext uri="{FF2B5EF4-FFF2-40B4-BE49-F238E27FC236}">
                  <a16:creationId xmlns:a16="http://schemas.microsoft.com/office/drawing/2014/main" id="{A480DA77-F71B-5298-1353-A41A3B4DA8E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5753287" y="820557"/>
              <a:ext cx="3926972" cy="4308449"/>
            </a:xfrm>
            <a:prstGeom prst="rect">
              <a:avLst/>
            </a:prstGeom>
          </p:spPr>
        </p:pic>
        <p:pic>
          <p:nvPicPr>
            <p:cNvPr id="13" name="Graphic 12">
              <a:extLst>
                <a:ext uri="{FF2B5EF4-FFF2-40B4-BE49-F238E27FC236}">
                  <a16:creationId xmlns:a16="http://schemas.microsoft.com/office/drawing/2014/main" id="{90839BC8-89BD-1554-5D44-CDDBE6CA9F3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p:blipFill>
          <p:spPr>
            <a:xfrm>
              <a:off x="5656746" y="914755"/>
              <a:ext cx="4120055" cy="4120055"/>
            </a:xfrm>
            <a:prstGeom prst="rect">
              <a:avLst/>
            </a:prstGeom>
          </p:spPr>
        </p:pic>
      </p:grpSp>
      <p:sp>
        <p:nvSpPr>
          <p:cNvPr id="14" name="Rectangle 13">
            <a:extLst>
              <a:ext uri="{FF2B5EF4-FFF2-40B4-BE49-F238E27FC236}">
                <a16:creationId xmlns:a16="http://schemas.microsoft.com/office/drawing/2014/main" id="{21216545-2BDC-F9A0-F675-174EDC926153}"/>
              </a:ext>
              <a:ext uri="{C183D7F6-B498-43B3-948B-1728B52AA6E4}">
                <adec:decorative xmlns:adec="http://schemas.microsoft.com/office/drawing/2017/decorative" xmlns="" val="1"/>
              </a:ext>
            </a:extLst>
          </p:cNvPr>
          <p:cNvSpPr/>
          <p:nvPr userDrawn="1"/>
        </p:nvSpPr>
        <p:spPr>
          <a:xfrm>
            <a:off x="745336" y="1602"/>
            <a:ext cx="300530" cy="6858000"/>
          </a:xfrm>
          <a:prstGeom prst="rect">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1568970B-8B94-3775-274C-FB844115E429}"/>
              </a:ext>
              <a:ext uri="{C183D7F6-B498-43B3-948B-1728B52AA6E4}">
                <adec:decorative xmlns:adec="http://schemas.microsoft.com/office/drawing/2017/decorative" xmlns="" val="1"/>
              </a:ext>
            </a:extLst>
          </p:cNvPr>
          <p:cNvSpPr/>
          <p:nvPr userDrawn="1"/>
        </p:nvSpPr>
        <p:spPr>
          <a:xfrm>
            <a:off x="492942" y="0"/>
            <a:ext cx="94077" cy="6858000"/>
          </a:xfrm>
          <a:prstGeom prst="rect">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D5972257-517A-A49E-FA85-ED69B1A60FFB}"/>
              </a:ext>
              <a:ext uri="{C183D7F6-B498-43B3-948B-1728B52AA6E4}">
                <adec:decorative xmlns:adec="http://schemas.microsoft.com/office/drawing/2017/decorative" xmlns="" val="1"/>
              </a:ext>
            </a:extLst>
          </p:cNvPr>
          <p:cNvSpPr/>
          <p:nvPr userDrawn="1"/>
        </p:nvSpPr>
        <p:spPr>
          <a:xfrm>
            <a:off x="11068288" y="0"/>
            <a:ext cx="45720" cy="6858000"/>
          </a:xfrm>
          <a:prstGeom prst="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C3291BC4-F154-0A1C-BD50-D90F45B2E440}"/>
              </a:ext>
              <a:ext uri="{C183D7F6-B498-43B3-948B-1728B52AA6E4}">
                <adec:decorative xmlns:adec="http://schemas.microsoft.com/office/drawing/2017/decorative" xmlns="" val="1"/>
              </a:ext>
            </a:extLst>
          </p:cNvPr>
          <p:cNvSpPr/>
          <p:nvPr userDrawn="1"/>
        </p:nvSpPr>
        <p:spPr>
          <a:xfrm>
            <a:off x="304800" y="273843"/>
            <a:ext cx="11571890" cy="6310314"/>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CD97974-B93C-4C96-B3F6-F69E3D6DE6CA}"/>
              </a:ext>
            </a:extLst>
          </p:cNvPr>
          <p:cNvSpPr>
            <a:spLocks noGrp="1"/>
          </p:cNvSpPr>
          <p:nvPr>
            <p:ph type="title" hasCustomPrompt="1"/>
          </p:nvPr>
        </p:nvSpPr>
        <p:spPr>
          <a:xfrm>
            <a:off x="381000" y="381000"/>
            <a:ext cx="11430000" cy="1325563"/>
          </a:xfrm>
        </p:spPr>
        <p:txBody>
          <a:bodyPr/>
          <a:lstStyle>
            <a:lvl1pPr algn="ctr">
              <a:defRPr/>
            </a:lvl1pPr>
          </a:lstStyle>
          <a:p>
            <a:r>
              <a:rPr lang="en-US" dirty="0"/>
              <a:t>Click to add title</a:t>
            </a:r>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hasCustomPrompt="1"/>
          </p:nvPr>
        </p:nvSpPr>
        <p:spPr>
          <a:xfrm>
            <a:off x="1100852" y="1825625"/>
            <a:ext cx="4247067" cy="4351338"/>
          </a:xfrm>
        </p:spPr>
        <p:txBody>
          <a:bodyPr>
            <a:normAutofit/>
          </a:bodyPr>
          <a:lstStyle>
            <a:lvl1pPr>
              <a:defRPr sz="2000"/>
            </a:lvl1pPr>
            <a:lvl2pPr>
              <a:defRPr sz="1800"/>
            </a:lvl2pPr>
            <a:lvl3pPr>
              <a:defRPr sz="1600"/>
            </a:lvl3pPr>
            <a:lvl4pPr>
              <a:defRPr sz="1400"/>
            </a:lvl4pPr>
            <a:lvl5pPr>
              <a:defRPr sz="14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2">
            <a:extLst>
              <a:ext uri="{FF2B5EF4-FFF2-40B4-BE49-F238E27FC236}">
                <a16:creationId xmlns:a16="http://schemas.microsoft.com/office/drawing/2014/main" id="{AEE0070D-0874-F1CC-4E29-6938F5F6349B}"/>
              </a:ext>
            </a:extLst>
          </p:cNvPr>
          <p:cNvSpPr>
            <a:spLocks noGrp="1"/>
          </p:cNvSpPr>
          <p:nvPr>
            <p:ph idx="10" hasCustomPrompt="1"/>
          </p:nvPr>
        </p:nvSpPr>
        <p:spPr>
          <a:xfrm>
            <a:off x="6434851" y="1825625"/>
            <a:ext cx="4247067" cy="4351338"/>
          </a:xfrm>
        </p:spPr>
        <p:txBody>
          <a:bodyPr>
            <a:normAutofit/>
          </a:bodyPr>
          <a:lstStyle>
            <a:lvl1pPr marL="0" indent="0">
              <a:buNone/>
              <a:defRPr sz="2000" b="1"/>
            </a:lvl1pPr>
            <a:lvl2pPr marL="228600">
              <a:defRPr sz="2000"/>
            </a:lvl2pPr>
            <a:lvl3pPr marL="685800">
              <a:defRPr sz="2000"/>
            </a:lvl3pPr>
            <a:lvl4pPr marL="1143000">
              <a:defRPr sz="2000"/>
            </a:lvl4pPr>
            <a:lvl5pPr marL="1600200">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a:extLst>
              <a:ext uri="{FF2B5EF4-FFF2-40B4-BE49-F238E27FC236}">
                <a16:creationId xmlns:a16="http://schemas.microsoft.com/office/drawing/2014/main" id="{5394AC65-CD3D-69D7-24FB-C82AA429A96F}"/>
              </a:ext>
            </a:extLst>
          </p:cNvPr>
          <p:cNvSpPr>
            <a:spLocks noGrp="1"/>
          </p:cNvSpPr>
          <p:nvPr>
            <p:ph type="sldNum" sz="quarter" idx="13"/>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7822712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2">
    <p:bg>
      <p:bgPr>
        <a:solidFill>
          <a:schemeClr val="tx2"/>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CD04544E-40BA-0EF3-1D11-F15C7E80D37E}"/>
              </a:ext>
              <a:ext uri="{C183D7F6-B498-43B3-948B-1728B52AA6E4}">
                <adec:decorative xmlns:adec="http://schemas.microsoft.com/office/drawing/2017/decorative" xmlns="" val="1"/>
              </a:ext>
            </a:extLst>
          </p:cNvPr>
          <p:cNvSpPr/>
          <p:nvPr userDrawn="1"/>
        </p:nvSpPr>
        <p:spPr>
          <a:xfrm>
            <a:off x="3883561" y="1602"/>
            <a:ext cx="300530" cy="6858000"/>
          </a:xfrm>
          <a:prstGeom prst="rect">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3C06BFA7-94AE-3A18-523D-C688ECFB498E}"/>
              </a:ext>
              <a:ext uri="{C183D7F6-B498-43B3-948B-1728B52AA6E4}">
                <adec:decorative xmlns:adec="http://schemas.microsoft.com/office/drawing/2017/decorative" xmlns="" val="1"/>
              </a:ext>
            </a:extLst>
          </p:cNvPr>
          <p:cNvSpPr/>
          <p:nvPr userDrawn="1"/>
        </p:nvSpPr>
        <p:spPr>
          <a:xfrm>
            <a:off x="3078414" y="0"/>
            <a:ext cx="94077" cy="6858000"/>
          </a:xfrm>
          <a:prstGeom prst="rect">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 name="Group 4">
            <a:extLst>
              <a:ext uri="{FF2B5EF4-FFF2-40B4-BE49-F238E27FC236}">
                <a16:creationId xmlns:a16="http://schemas.microsoft.com/office/drawing/2014/main" id="{E5786F04-54BF-9AA6-0B44-DE78BB380D05}"/>
              </a:ext>
              <a:ext uri="{C183D7F6-B498-43B3-948B-1728B52AA6E4}">
                <adec:decorative xmlns:adec="http://schemas.microsoft.com/office/drawing/2017/decorative" xmlns="" val="1"/>
              </a:ext>
            </a:extLst>
          </p:cNvPr>
          <p:cNvGrpSpPr/>
          <p:nvPr userDrawn="1"/>
        </p:nvGrpSpPr>
        <p:grpSpPr>
          <a:xfrm>
            <a:off x="685177" y="2407472"/>
            <a:ext cx="4120055" cy="4308449"/>
            <a:chOff x="5656746" y="820557"/>
            <a:chExt cx="4120055" cy="4308449"/>
          </a:xfrm>
        </p:grpSpPr>
        <p:pic>
          <p:nvPicPr>
            <p:cNvPr id="6" name="Graphic 5">
              <a:extLst>
                <a:ext uri="{FF2B5EF4-FFF2-40B4-BE49-F238E27FC236}">
                  <a16:creationId xmlns:a16="http://schemas.microsoft.com/office/drawing/2014/main" id="{DA2FB764-6719-6FC4-D31C-F96BBA0A6F8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5753287" y="820557"/>
              <a:ext cx="3926972" cy="4308449"/>
            </a:xfrm>
            <a:prstGeom prst="rect">
              <a:avLst/>
            </a:prstGeom>
          </p:spPr>
        </p:pic>
        <p:pic>
          <p:nvPicPr>
            <p:cNvPr id="7" name="Graphic 6">
              <a:extLst>
                <a:ext uri="{FF2B5EF4-FFF2-40B4-BE49-F238E27FC236}">
                  <a16:creationId xmlns:a16="http://schemas.microsoft.com/office/drawing/2014/main" id="{D87175FD-8DE3-7754-36A9-07FEE388EBB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p:blipFill>
          <p:spPr>
            <a:xfrm>
              <a:off x="5656746" y="914755"/>
              <a:ext cx="4120055" cy="4120055"/>
            </a:xfrm>
            <a:prstGeom prst="rect">
              <a:avLst/>
            </a:prstGeom>
          </p:spPr>
        </p:pic>
      </p:grpSp>
      <p:sp>
        <p:nvSpPr>
          <p:cNvPr id="9" name="Rectangle 8">
            <a:extLst>
              <a:ext uri="{FF2B5EF4-FFF2-40B4-BE49-F238E27FC236}">
                <a16:creationId xmlns:a16="http://schemas.microsoft.com/office/drawing/2014/main" id="{C3291BC4-F154-0A1C-BD50-D90F45B2E440}"/>
              </a:ext>
              <a:ext uri="{C183D7F6-B498-43B3-948B-1728B52AA6E4}">
                <adec:decorative xmlns:adec="http://schemas.microsoft.com/office/drawing/2017/decorative" xmlns="" val="1"/>
              </a:ext>
            </a:extLst>
          </p:cNvPr>
          <p:cNvSpPr/>
          <p:nvPr userDrawn="1"/>
        </p:nvSpPr>
        <p:spPr>
          <a:xfrm>
            <a:off x="304800" y="273843"/>
            <a:ext cx="11571890" cy="6310314"/>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CD97974-B93C-4C96-B3F6-F69E3D6DE6CA}"/>
              </a:ext>
            </a:extLst>
          </p:cNvPr>
          <p:cNvSpPr>
            <a:spLocks noGrp="1"/>
          </p:cNvSpPr>
          <p:nvPr>
            <p:ph type="title" hasCustomPrompt="1"/>
          </p:nvPr>
        </p:nvSpPr>
        <p:spPr>
          <a:xfrm>
            <a:off x="381000" y="381000"/>
            <a:ext cx="11430000" cy="1325563"/>
          </a:xfrm>
        </p:spPr>
        <p:txBody>
          <a:bodyPr/>
          <a:lstStyle>
            <a:lvl1pPr algn="ctr">
              <a:defRPr/>
            </a:lvl1pPr>
          </a:lstStyle>
          <a:p>
            <a:r>
              <a:rPr lang="en-US" dirty="0"/>
              <a:t>Click to add title</a:t>
            </a:r>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hasCustomPrompt="1"/>
          </p:nvPr>
        </p:nvSpPr>
        <p:spPr>
          <a:xfrm>
            <a:off x="1100853" y="1825625"/>
            <a:ext cx="3525772" cy="4351338"/>
          </a:xfrm>
        </p:spPr>
        <p:txBody>
          <a:bodyPr>
            <a:normAutofit/>
          </a:bodyPr>
          <a:lstStyle>
            <a:lvl1pPr>
              <a:spcAft>
                <a:spcPts val="800"/>
              </a:spcAft>
              <a:defRPr sz="2000"/>
            </a:lvl1pPr>
            <a:lvl2pPr>
              <a:spcAft>
                <a:spcPts val="800"/>
              </a:spcAft>
              <a:defRPr sz="1800"/>
            </a:lvl2pPr>
            <a:lvl3pPr>
              <a:spcAft>
                <a:spcPts val="800"/>
              </a:spcAft>
              <a:defRPr sz="1600"/>
            </a:lvl3pPr>
            <a:lvl4pPr>
              <a:spcAft>
                <a:spcPts val="800"/>
              </a:spcAft>
              <a:defRPr sz="1400"/>
            </a:lvl4pPr>
            <a:lvl5pPr>
              <a:spcAft>
                <a:spcPts val="800"/>
              </a:spcAft>
              <a:defRPr sz="14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2">
            <a:extLst>
              <a:ext uri="{FF2B5EF4-FFF2-40B4-BE49-F238E27FC236}">
                <a16:creationId xmlns:a16="http://schemas.microsoft.com/office/drawing/2014/main" id="{AEE0070D-0874-F1CC-4E29-6938F5F6349B}"/>
              </a:ext>
            </a:extLst>
          </p:cNvPr>
          <p:cNvSpPr>
            <a:spLocks noGrp="1"/>
          </p:cNvSpPr>
          <p:nvPr>
            <p:ph idx="10" hasCustomPrompt="1"/>
          </p:nvPr>
        </p:nvSpPr>
        <p:spPr>
          <a:xfrm>
            <a:off x="5149516" y="1733025"/>
            <a:ext cx="6204283" cy="3989388"/>
          </a:xfrm>
        </p:spPr>
        <p:txBody>
          <a:bodyPr>
            <a:normAutofit/>
          </a:bodyPr>
          <a:lstStyle>
            <a:lvl1pPr marL="0" indent="0">
              <a:buNone/>
              <a:defRPr sz="2000" b="1"/>
            </a:lvl1pPr>
            <a:lvl2pPr marL="228600">
              <a:defRPr sz="2000"/>
            </a:lvl2pPr>
            <a:lvl3pPr marL="685800">
              <a:defRPr sz="2000"/>
            </a:lvl3pPr>
            <a:lvl4pPr marL="1143000">
              <a:defRPr sz="2000"/>
            </a:lvl4pPr>
            <a:lvl5pPr marL="1600200">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Slide Number Placeholder 13">
            <a:extLst>
              <a:ext uri="{FF2B5EF4-FFF2-40B4-BE49-F238E27FC236}">
                <a16:creationId xmlns:a16="http://schemas.microsoft.com/office/drawing/2014/main" id="{EDBFC337-301C-C3ED-321C-AB4EF4A10822}"/>
              </a:ext>
            </a:extLst>
          </p:cNvPr>
          <p:cNvSpPr>
            <a:spLocks noGrp="1"/>
          </p:cNvSpPr>
          <p:nvPr>
            <p:ph type="sldNum" sz="quarter" idx="13"/>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1385931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2">
            <a:lumMod val="90000"/>
            <a:lumOff val="10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98F9AA-2C87-421D-97C1-B4248DFDC2C2}"/>
              </a:ext>
            </a:extLst>
          </p:cNvPr>
          <p:cNvSpPr>
            <a:spLocks noGrp="1"/>
          </p:cNvSpPr>
          <p:nvPr>
            <p:ph type="title"/>
          </p:nvPr>
        </p:nvSpPr>
        <p:spPr>
          <a:xfrm>
            <a:off x="381000" y="381000"/>
            <a:ext cx="114300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381000" y="1825625"/>
            <a:ext cx="11430000" cy="418754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EED77A09-15C2-4E47-948E-AACAFCA47D40}"/>
              </a:ext>
            </a:extLst>
          </p:cNvPr>
          <p:cNvSpPr>
            <a:spLocks noGrp="1"/>
          </p:cNvSpPr>
          <p:nvPr>
            <p:ph type="dt" sz="half" idx="2"/>
          </p:nvPr>
        </p:nvSpPr>
        <p:spPr>
          <a:xfrm>
            <a:off x="381000" y="6145255"/>
            <a:ext cx="2743200" cy="365125"/>
          </a:xfrm>
          <a:prstGeom prst="rect">
            <a:avLst/>
          </a:prstGeom>
        </p:spPr>
        <p:txBody>
          <a:bodyPr vert="horz" lIns="91440" tIns="45720" rIns="91440" bIns="45720" rtlCol="0" anchor="ctr"/>
          <a:lstStyle>
            <a:lvl1pPr algn="l">
              <a:defRPr sz="1200">
                <a:solidFill>
                  <a:schemeClr val="bg1"/>
                </a:solidFill>
              </a:defRPr>
            </a:lvl1pPr>
          </a:lstStyle>
          <a:p>
            <a:endParaRPr lang="en-US" dirty="0"/>
          </a:p>
        </p:txBody>
      </p:sp>
      <p:sp>
        <p:nvSpPr>
          <p:cNvPr id="6" name="Slide Number Placeholder 5">
            <a:extLst>
              <a:ext uri="{FF2B5EF4-FFF2-40B4-BE49-F238E27FC236}">
                <a16:creationId xmlns:a16="http://schemas.microsoft.com/office/drawing/2014/main" id="{CDC57CF0-034F-450D-937C-718D5AF1A059}"/>
              </a:ext>
            </a:extLst>
          </p:cNvPr>
          <p:cNvSpPr>
            <a:spLocks noGrp="1"/>
          </p:cNvSpPr>
          <p:nvPr>
            <p:ph type="sldNum" sz="quarter" idx="4"/>
          </p:nvPr>
        </p:nvSpPr>
        <p:spPr>
          <a:xfrm>
            <a:off x="10922000" y="6145255"/>
            <a:ext cx="845114" cy="365125"/>
          </a:xfrm>
          <a:prstGeom prst="rect">
            <a:avLst/>
          </a:prstGeom>
        </p:spPr>
        <p:txBody>
          <a:bodyPr vert="horz" lIns="91440" tIns="45720" rIns="91440" bIns="45720" rtlCol="0" anchor="ctr"/>
          <a:lstStyle>
            <a:lvl1pPr algn="r">
              <a:defRPr sz="1200">
                <a:solidFill>
                  <a:schemeClr val="bg1"/>
                </a:solidFill>
              </a:defRPr>
            </a:lvl1pPr>
          </a:lstStyle>
          <a:p>
            <a:fld id="{294A09A9-5501-47C1-A89A-A340965A2BE2}" type="slidenum">
              <a:rPr lang="en-US" smtClean="0"/>
              <a:pPr/>
              <a:t>‹#›</a:t>
            </a:fld>
            <a:endParaRPr lang="en-US" dirty="0"/>
          </a:p>
        </p:txBody>
      </p:sp>
      <p:sp>
        <p:nvSpPr>
          <p:cNvPr id="7" name="Footer Placeholder 6">
            <a:extLst>
              <a:ext uri="{FF2B5EF4-FFF2-40B4-BE49-F238E27FC236}">
                <a16:creationId xmlns:a16="http://schemas.microsoft.com/office/drawing/2014/main" id="{51AFD02D-325A-F2A8-9A62-D6D0AF0693E9}"/>
              </a:ext>
            </a:extLst>
          </p:cNvPr>
          <p:cNvSpPr>
            <a:spLocks noGrp="1"/>
          </p:cNvSpPr>
          <p:nvPr>
            <p:ph type="ftr" sz="quarter" idx="3"/>
          </p:nvPr>
        </p:nvSpPr>
        <p:spPr>
          <a:xfrm>
            <a:off x="4038600" y="6145255"/>
            <a:ext cx="4114800" cy="365125"/>
          </a:xfrm>
          <a:prstGeom prst="rect">
            <a:avLst/>
          </a:prstGeom>
        </p:spPr>
        <p:txBody>
          <a:bodyPr vert="horz" lIns="91440" tIns="45720" rIns="91440" bIns="45720" rtlCol="0" anchor="ctr"/>
          <a:lstStyle>
            <a:lvl1pPr algn="ctr">
              <a:defRPr sz="1200">
                <a:solidFill>
                  <a:schemeClr val="bg1"/>
                </a:solidFill>
              </a:defRPr>
            </a:lvl1pPr>
          </a:lstStyle>
          <a:p>
            <a:endParaRPr lang="en-US" dirty="0"/>
          </a:p>
        </p:txBody>
      </p: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49" r:id="rId1"/>
    <p:sldLayoutId id="2147483665" r:id="rId2"/>
    <p:sldLayoutId id="2147483666" r:id="rId3"/>
    <p:sldLayoutId id="2147483663" r:id="rId4"/>
    <p:sldLayoutId id="2147483667" r:id="rId5"/>
    <p:sldLayoutId id="2147483668" r:id="rId6"/>
    <p:sldLayoutId id="2147483669" r:id="rId7"/>
    <p:sldLayoutId id="2147483650" r:id="rId8"/>
    <p:sldLayoutId id="2147483670" r:id="rId9"/>
    <p:sldLayoutId id="2147483671" r:id="rId10"/>
    <p:sldLayoutId id="2147483672" r:id="rId11"/>
    <p:sldLayoutId id="2147483673" r:id="rId12"/>
    <p:sldLayoutId id="2147483674" r:id="rId13"/>
    <p:sldLayoutId id="2147483654" r:id="rId14"/>
    <p:sldLayoutId id="2147483655" r:id="rId15"/>
  </p:sldLayoutIdLst>
  <p:hf hdr="0" ftr="0" dt="0"/>
  <p:txStyles>
    <p:titleStyle>
      <a:lvl1pPr algn="l" defTabSz="914400" rtl="0" eaLnBrk="1" latinLnBrk="0" hangingPunct="1">
        <a:lnSpc>
          <a:spcPct val="90000"/>
        </a:lnSpc>
        <a:spcBef>
          <a:spcPct val="0"/>
        </a:spcBef>
        <a:buNone/>
        <a:defRPr sz="4400" kern="1200">
          <a:solidFill>
            <a:schemeClr val="bg1"/>
          </a:solidFill>
          <a:latin typeface="+mj-lt"/>
          <a:ea typeface="+mj-ea"/>
          <a:cs typeface="+mj-cs"/>
        </a:defRPr>
      </a:lvl1pPr>
    </p:titleStyle>
    <p:body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100000"/>
        </a:lnSpc>
        <a:spcBef>
          <a:spcPts val="10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100000"/>
        </a:lnSpc>
        <a:spcBef>
          <a:spcPts val="10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100000"/>
        </a:lnSpc>
        <a:spcBef>
          <a:spcPts val="10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100000"/>
        </a:lnSpc>
        <a:spcBef>
          <a:spcPts val="10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A4A3A4"/>
          </p15:clr>
        </p15:guide>
        <p15:guide id="2" pos="3840" userDrawn="1">
          <p15:clr>
            <a:srgbClr val="A4A3A4"/>
          </p15:clr>
        </p15:guide>
        <p15:guide id="3" pos="240" userDrawn="1">
          <p15:clr>
            <a:srgbClr val="547EBF"/>
          </p15:clr>
        </p15:guide>
        <p15:guide id="4" orient="horz" pos="240" userDrawn="1">
          <p15:clr>
            <a:srgbClr val="547EBF"/>
          </p15:clr>
        </p15:guide>
        <p15:guide id="5" pos="7440" userDrawn="1">
          <p15:clr>
            <a:srgbClr val="547EBF"/>
          </p15:clr>
        </p15:guide>
        <p15:guide id="6" orient="horz" pos="4080" userDrawn="1">
          <p15:clr>
            <a:srgbClr val="547EBF"/>
          </p15:clr>
        </p15:guide>
        <p15:guide id="7" pos="3960" userDrawn="1">
          <p15:clr>
            <a:srgbClr val="547EBF"/>
          </p15:clr>
        </p15:guide>
        <p15:guide id="8" pos="3720" userDrawn="1">
          <p15:clr>
            <a:srgbClr val="547EBF"/>
          </p15:clr>
        </p15:guide>
        <p15:guide id="9" pos="2112" userDrawn="1">
          <p15:clr>
            <a:srgbClr val="547EBF"/>
          </p15:clr>
        </p15:guide>
        <p15:guide id="10" pos="1848" userDrawn="1">
          <p15:clr>
            <a:srgbClr val="547EBF"/>
          </p15:clr>
        </p15:guide>
        <p15:guide id="11" pos="5568" userDrawn="1">
          <p15:clr>
            <a:srgbClr val="547EBF"/>
          </p15:clr>
        </p15:guide>
        <p15:guide id="12" pos="5832" userDrawn="1">
          <p15:clr>
            <a:srgbClr val="547EBF"/>
          </p15:clr>
        </p15:guide>
        <p15:guide id="13" pos="4968" userDrawn="1">
          <p15:clr>
            <a:srgbClr val="9FCC3B"/>
          </p15:clr>
        </p15:guide>
        <p15:guide id="14" pos="5208" userDrawn="1">
          <p15:clr>
            <a:srgbClr val="9FCC3B"/>
          </p15:clr>
        </p15:guide>
        <p15:guide id="15" pos="2712" userDrawn="1">
          <p15:clr>
            <a:srgbClr val="9FCC3B"/>
          </p15:clr>
        </p15:guide>
        <p15:guide id="16" pos="2472" userDrawn="1">
          <p15:clr>
            <a:srgbClr val="9FCC3B"/>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hyperlink" Target="https://pxhere.com/en/photo/1039674" TargetMode="External"/><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hyperlink" Target="http://www.goodfreephotos.com/other-photos/rooms/corridor-of-shopping-mall.jpg.php" TargetMode="External"/><Relationship Id="rId2" Type="http://schemas.openxmlformats.org/officeDocument/2006/relationships/image" Target="../media/image5.jpe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2">
            <a:lumMod val="90000"/>
            <a:lumOff val="1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F3D98-3C30-4CFC-8643-C81E829C8C25}"/>
              </a:ext>
            </a:extLst>
          </p:cNvPr>
          <p:cNvSpPr>
            <a:spLocks noGrp="1"/>
          </p:cNvSpPr>
          <p:nvPr>
            <p:ph type="ctrTitle"/>
          </p:nvPr>
        </p:nvSpPr>
        <p:spPr>
          <a:xfrm>
            <a:off x="6315118" y="1574402"/>
            <a:ext cx="5394960" cy="3709195"/>
          </a:xfrm>
        </p:spPr>
        <p:txBody>
          <a:bodyPr anchor="b">
            <a:normAutofit fontScale="90000"/>
          </a:bodyPr>
          <a:lstStyle/>
          <a:p>
            <a:pPr algn="ctr"/>
            <a:r>
              <a:rPr lang="en-US" dirty="0"/>
              <a:t>Order and Sales Analysis on</a:t>
            </a:r>
            <a:br>
              <a:rPr lang="en-US" dirty="0"/>
            </a:br>
            <a:r>
              <a:rPr lang="en-US" u="sng" dirty="0"/>
              <a:t> Amazing Mart </a:t>
            </a:r>
            <a:r>
              <a:rPr lang="en-US" dirty="0"/>
              <a:t>:</a:t>
            </a:r>
            <a:br>
              <a:rPr lang="en-US" dirty="0"/>
            </a:br>
            <a:r>
              <a:rPr lang="en-US" dirty="0"/>
              <a:t/>
            </a:r>
            <a:br>
              <a:rPr lang="en-US" dirty="0"/>
            </a:br>
            <a:r>
              <a:rPr lang="en-US" dirty="0"/>
              <a:t/>
            </a:r>
            <a:br>
              <a:rPr lang="en-US" dirty="0"/>
            </a:br>
            <a:r>
              <a:rPr lang="en-US" dirty="0"/>
              <a:t/>
            </a:r>
            <a:br>
              <a:rPr lang="en-US" dirty="0"/>
            </a:br>
            <a:endParaRPr lang="en-US" sz="1600" dirty="0">
              <a:latin typeface="Calibri" panose="020F0502020204030204" pitchFamily="34" charset="0"/>
              <a:ea typeface="Calibri" panose="020F0502020204030204" pitchFamily="34" charset="0"/>
              <a:cs typeface="Calibri" panose="020F0502020204030204" pitchFamily="34" charset="0"/>
            </a:endParaRPr>
          </a:p>
        </p:txBody>
      </p:sp>
      <p:pic>
        <p:nvPicPr>
          <p:cNvPr id="14" name="Picture Placeholder 13" descr="A person writing on a clipboard">
            <a:extLst>
              <a:ext uri="{FF2B5EF4-FFF2-40B4-BE49-F238E27FC236}">
                <a16:creationId xmlns:a16="http://schemas.microsoft.com/office/drawing/2014/main" id="{2048BD92-647F-33AD-A0B3-2AB2D7BE4641}"/>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97" r="97"/>
          <a:stretch/>
        </p:blipFill>
        <p:spPr>
          <a:xfrm>
            <a:off x="920158" y="1741488"/>
            <a:ext cx="5394960" cy="3997325"/>
          </a:xfrm>
        </p:spPr>
      </p:pic>
      <p:sp>
        <p:nvSpPr>
          <p:cNvPr id="3" name="TextBox 2">
            <a:extLst>
              <a:ext uri="{FF2B5EF4-FFF2-40B4-BE49-F238E27FC236}">
                <a16:creationId xmlns:a16="http://schemas.microsoft.com/office/drawing/2014/main" id="{EA1F5CDC-32B0-48A8-191B-6EE4A0746B1A}"/>
              </a:ext>
            </a:extLst>
          </p:cNvPr>
          <p:cNvSpPr txBox="1"/>
          <p:nvPr/>
        </p:nvSpPr>
        <p:spPr>
          <a:xfrm>
            <a:off x="10058401" y="5738813"/>
            <a:ext cx="1830788" cy="923330"/>
          </a:xfrm>
          <a:prstGeom prst="rect">
            <a:avLst/>
          </a:prstGeom>
          <a:noFill/>
        </p:spPr>
        <p:txBody>
          <a:bodyPr wrap="square" rtlCol="0">
            <a:spAutoFit/>
          </a:bodyPr>
          <a:lstStyle/>
          <a:p>
            <a:r>
              <a:rPr lang="en-US" sz="1800" dirty="0">
                <a:solidFill>
                  <a:schemeClr val="bg1">
                    <a:lumMod val="95000"/>
                  </a:schemeClr>
                </a:solidFill>
                <a:latin typeface="Calibri" panose="020F0502020204030204" pitchFamily="34" charset="0"/>
                <a:ea typeface="Calibri" panose="020F0502020204030204" pitchFamily="34" charset="0"/>
                <a:cs typeface="Calibri" panose="020F0502020204030204" pitchFamily="34" charset="0"/>
              </a:rPr>
              <a:t>by:</a:t>
            </a:r>
            <a:br>
              <a:rPr lang="en-US" sz="1800" dirty="0">
                <a:solidFill>
                  <a:schemeClr val="bg1">
                    <a:lumMod val="95000"/>
                  </a:schemeClr>
                </a:solidFill>
                <a:latin typeface="Calibri" panose="020F0502020204030204" pitchFamily="34" charset="0"/>
                <a:ea typeface="Calibri" panose="020F0502020204030204" pitchFamily="34" charset="0"/>
                <a:cs typeface="Calibri" panose="020F0502020204030204" pitchFamily="34" charset="0"/>
              </a:rPr>
            </a:br>
            <a:r>
              <a:rPr lang="en-US" sz="1800" dirty="0">
                <a:solidFill>
                  <a:schemeClr val="bg1">
                    <a:lumMod val="95000"/>
                  </a:schemeClr>
                </a:solidFill>
                <a:latin typeface="Calibri" panose="020F0502020204030204" pitchFamily="34" charset="0"/>
                <a:ea typeface="Calibri" panose="020F0502020204030204" pitchFamily="34" charset="0"/>
                <a:cs typeface="Calibri" panose="020F0502020204030204" pitchFamily="34" charset="0"/>
              </a:rPr>
              <a:t>Shiny Francis</a:t>
            </a:r>
            <a:br>
              <a:rPr lang="en-US" sz="1800" dirty="0">
                <a:solidFill>
                  <a:schemeClr val="bg1">
                    <a:lumMod val="95000"/>
                  </a:schemeClr>
                </a:solidFill>
                <a:latin typeface="Calibri" panose="020F0502020204030204" pitchFamily="34" charset="0"/>
                <a:ea typeface="Calibri" panose="020F0502020204030204" pitchFamily="34" charset="0"/>
                <a:cs typeface="Calibri" panose="020F0502020204030204" pitchFamily="34" charset="0"/>
              </a:rPr>
            </a:br>
            <a:r>
              <a:rPr lang="en-US" sz="1800" dirty="0">
                <a:solidFill>
                  <a:schemeClr val="bg1">
                    <a:lumMod val="95000"/>
                  </a:schemeClr>
                </a:solidFill>
                <a:latin typeface="Calibri" panose="020F0502020204030204" pitchFamily="34" charset="0"/>
                <a:ea typeface="Calibri" panose="020F0502020204030204" pitchFamily="34" charset="0"/>
                <a:cs typeface="Calibri" panose="020F0502020204030204" pitchFamily="34" charset="0"/>
              </a:rPr>
              <a:t>Yash Ghanwate</a:t>
            </a:r>
            <a:endParaRPr lang="en-US" dirty="0">
              <a:solidFill>
                <a:schemeClr val="bg1">
                  <a:lumMod val="95000"/>
                </a:schemeClr>
              </a:solidFill>
            </a:endParaRPr>
          </a:p>
        </p:txBody>
      </p:sp>
    </p:spTree>
    <p:extLst>
      <p:ext uri="{BB962C8B-B14F-4D97-AF65-F5344CB8AC3E}">
        <p14:creationId xmlns:p14="http://schemas.microsoft.com/office/powerpoint/2010/main" val="41866622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10">
            <a:extLst>
              <a:ext uri="{FF2B5EF4-FFF2-40B4-BE49-F238E27FC236}">
                <a16:creationId xmlns:a16="http://schemas.microsoft.com/office/drawing/2014/main" id="{862F5D22-6C73-5967-E35C-917445CF1309}"/>
              </a:ext>
            </a:extLst>
          </p:cNvPr>
          <p:cNvSpPr>
            <a:spLocks noGrp="1"/>
          </p:cNvSpPr>
          <p:nvPr>
            <p:ph type="sldNum" sz="quarter" idx="14"/>
          </p:nvPr>
        </p:nvSpPr>
        <p:spPr>
          <a:xfrm>
            <a:off x="10922000" y="6145255"/>
            <a:ext cx="845114" cy="365125"/>
          </a:xfrm>
        </p:spPr>
        <p:txBody>
          <a:bodyPr/>
          <a:lstStyle/>
          <a:p>
            <a:fld id="{294A09A9-5501-47C1-A89A-A340965A2BE2}" type="slidenum">
              <a:rPr lang="en-US" smtClean="0"/>
              <a:pPr/>
              <a:t>10</a:t>
            </a:fld>
            <a:endParaRPr lang="en-US" dirty="0"/>
          </a:p>
        </p:txBody>
      </p:sp>
      <p:pic>
        <p:nvPicPr>
          <p:cNvPr id="3" name="Picture 2">
            <a:extLst>
              <a:ext uri="{FF2B5EF4-FFF2-40B4-BE49-F238E27FC236}">
                <a16:creationId xmlns:a16="http://schemas.microsoft.com/office/drawing/2014/main" id="{706F5022-C3DF-D23E-A420-99FF9435AF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7316" y="419206"/>
            <a:ext cx="7842857" cy="3009794"/>
          </a:xfrm>
          <a:prstGeom prst="rect">
            <a:avLst/>
          </a:prstGeom>
        </p:spPr>
      </p:pic>
      <p:pic>
        <p:nvPicPr>
          <p:cNvPr id="5" name="Picture 4">
            <a:extLst>
              <a:ext uri="{FF2B5EF4-FFF2-40B4-BE49-F238E27FC236}">
                <a16:creationId xmlns:a16="http://schemas.microsoft.com/office/drawing/2014/main" id="{3694EF28-8B8F-E4C8-01B4-5B8DB857BE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7316" y="3713458"/>
            <a:ext cx="7842857" cy="2725336"/>
          </a:xfrm>
          <a:prstGeom prst="rect">
            <a:avLst/>
          </a:prstGeom>
        </p:spPr>
      </p:pic>
    </p:spTree>
    <p:extLst>
      <p:ext uri="{BB962C8B-B14F-4D97-AF65-F5344CB8AC3E}">
        <p14:creationId xmlns:p14="http://schemas.microsoft.com/office/powerpoint/2010/main" val="24418710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10">
            <a:extLst>
              <a:ext uri="{FF2B5EF4-FFF2-40B4-BE49-F238E27FC236}">
                <a16:creationId xmlns:a16="http://schemas.microsoft.com/office/drawing/2014/main" id="{862F5D22-6C73-5967-E35C-917445CF1309}"/>
              </a:ext>
            </a:extLst>
          </p:cNvPr>
          <p:cNvSpPr>
            <a:spLocks noGrp="1"/>
          </p:cNvSpPr>
          <p:nvPr>
            <p:ph type="sldNum" sz="quarter" idx="14"/>
          </p:nvPr>
        </p:nvSpPr>
        <p:spPr>
          <a:xfrm>
            <a:off x="10922000" y="6145255"/>
            <a:ext cx="845114" cy="365125"/>
          </a:xfrm>
        </p:spPr>
        <p:txBody>
          <a:bodyPr/>
          <a:lstStyle/>
          <a:p>
            <a:fld id="{294A09A9-5501-47C1-A89A-A340965A2BE2}" type="slidenum">
              <a:rPr lang="en-US" smtClean="0"/>
              <a:pPr/>
              <a:t>11</a:t>
            </a:fld>
            <a:endParaRPr lang="en-US" dirty="0"/>
          </a:p>
        </p:txBody>
      </p:sp>
      <p:pic>
        <p:nvPicPr>
          <p:cNvPr id="3" name="Picture 2">
            <a:extLst>
              <a:ext uri="{FF2B5EF4-FFF2-40B4-BE49-F238E27FC236}">
                <a16:creationId xmlns:a16="http://schemas.microsoft.com/office/drawing/2014/main" id="{D9BCB541-BC04-16F0-0616-FF09C95E98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7042" y="427453"/>
            <a:ext cx="7710583" cy="2909636"/>
          </a:xfrm>
          <a:prstGeom prst="rect">
            <a:avLst/>
          </a:prstGeom>
        </p:spPr>
      </p:pic>
      <p:pic>
        <p:nvPicPr>
          <p:cNvPr id="5" name="Picture 4">
            <a:extLst>
              <a:ext uri="{FF2B5EF4-FFF2-40B4-BE49-F238E27FC236}">
                <a16:creationId xmlns:a16="http://schemas.microsoft.com/office/drawing/2014/main" id="{0598E7C6-10B2-E137-1639-638201AB5A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4886" y="3520912"/>
            <a:ext cx="7672739" cy="2992998"/>
          </a:xfrm>
          <a:prstGeom prst="rect">
            <a:avLst/>
          </a:prstGeom>
        </p:spPr>
      </p:pic>
    </p:spTree>
    <p:extLst>
      <p:ext uri="{BB962C8B-B14F-4D97-AF65-F5344CB8AC3E}">
        <p14:creationId xmlns:p14="http://schemas.microsoft.com/office/powerpoint/2010/main" val="15601353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10">
            <a:extLst>
              <a:ext uri="{FF2B5EF4-FFF2-40B4-BE49-F238E27FC236}">
                <a16:creationId xmlns:a16="http://schemas.microsoft.com/office/drawing/2014/main" id="{862F5D22-6C73-5967-E35C-917445CF1309}"/>
              </a:ext>
            </a:extLst>
          </p:cNvPr>
          <p:cNvSpPr>
            <a:spLocks noGrp="1"/>
          </p:cNvSpPr>
          <p:nvPr>
            <p:ph type="sldNum" sz="quarter" idx="14"/>
          </p:nvPr>
        </p:nvSpPr>
        <p:spPr>
          <a:xfrm>
            <a:off x="10922000" y="6145255"/>
            <a:ext cx="845114" cy="365125"/>
          </a:xfrm>
        </p:spPr>
        <p:txBody>
          <a:bodyPr/>
          <a:lstStyle/>
          <a:p>
            <a:fld id="{294A09A9-5501-47C1-A89A-A340965A2BE2}" type="slidenum">
              <a:rPr lang="en-US" smtClean="0"/>
              <a:pPr/>
              <a:t>12</a:t>
            </a:fld>
            <a:endParaRPr lang="en-US" dirty="0"/>
          </a:p>
        </p:txBody>
      </p:sp>
      <p:pic>
        <p:nvPicPr>
          <p:cNvPr id="3" name="Picture 2">
            <a:extLst>
              <a:ext uri="{FF2B5EF4-FFF2-40B4-BE49-F238E27FC236}">
                <a16:creationId xmlns:a16="http://schemas.microsoft.com/office/drawing/2014/main" id="{F73E45F6-992F-D6F3-F2F8-104C55A46E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395" y="410077"/>
            <a:ext cx="7461120" cy="3294657"/>
          </a:xfrm>
          <a:prstGeom prst="rect">
            <a:avLst/>
          </a:prstGeom>
        </p:spPr>
      </p:pic>
      <p:pic>
        <p:nvPicPr>
          <p:cNvPr id="5" name="Picture 4">
            <a:extLst>
              <a:ext uri="{FF2B5EF4-FFF2-40B4-BE49-F238E27FC236}">
                <a16:creationId xmlns:a16="http://schemas.microsoft.com/office/drawing/2014/main" id="{EADD54BB-5CEF-294F-AA2A-8297B08201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395" y="3704734"/>
            <a:ext cx="7461121" cy="2873920"/>
          </a:xfrm>
          <a:prstGeom prst="rect">
            <a:avLst/>
          </a:prstGeom>
        </p:spPr>
      </p:pic>
    </p:spTree>
    <p:extLst>
      <p:ext uri="{BB962C8B-B14F-4D97-AF65-F5344CB8AC3E}">
        <p14:creationId xmlns:p14="http://schemas.microsoft.com/office/powerpoint/2010/main" val="26716555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10">
            <a:extLst>
              <a:ext uri="{FF2B5EF4-FFF2-40B4-BE49-F238E27FC236}">
                <a16:creationId xmlns:a16="http://schemas.microsoft.com/office/drawing/2014/main" id="{862F5D22-6C73-5967-E35C-917445CF1309}"/>
              </a:ext>
            </a:extLst>
          </p:cNvPr>
          <p:cNvSpPr>
            <a:spLocks noGrp="1"/>
          </p:cNvSpPr>
          <p:nvPr>
            <p:ph type="sldNum" sz="quarter" idx="14"/>
          </p:nvPr>
        </p:nvSpPr>
        <p:spPr>
          <a:xfrm>
            <a:off x="10922000" y="6145255"/>
            <a:ext cx="845114" cy="365125"/>
          </a:xfrm>
        </p:spPr>
        <p:txBody>
          <a:bodyPr/>
          <a:lstStyle/>
          <a:p>
            <a:fld id="{294A09A9-5501-47C1-A89A-A340965A2BE2}" type="slidenum">
              <a:rPr lang="en-US" smtClean="0"/>
              <a:pPr/>
              <a:t>13</a:t>
            </a:fld>
            <a:endParaRPr lang="en-US" dirty="0"/>
          </a:p>
        </p:txBody>
      </p:sp>
      <p:pic>
        <p:nvPicPr>
          <p:cNvPr id="3" name="Picture 2">
            <a:extLst>
              <a:ext uri="{FF2B5EF4-FFF2-40B4-BE49-F238E27FC236}">
                <a16:creationId xmlns:a16="http://schemas.microsoft.com/office/drawing/2014/main" id="{DD94B908-863A-BBFB-D3FD-77A746B030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9963" y="387143"/>
            <a:ext cx="7343137" cy="3383579"/>
          </a:xfrm>
          <a:prstGeom prst="rect">
            <a:avLst/>
          </a:prstGeom>
        </p:spPr>
      </p:pic>
      <p:pic>
        <p:nvPicPr>
          <p:cNvPr id="5" name="Picture 4">
            <a:extLst>
              <a:ext uri="{FF2B5EF4-FFF2-40B4-BE49-F238E27FC236}">
                <a16:creationId xmlns:a16="http://schemas.microsoft.com/office/drawing/2014/main" id="{05B28519-44C6-407F-EDE1-B61AB3E07D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9963" y="3782321"/>
            <a:ext cx="7343137" cy="2807015"/>
          </a:xfrm>
          <a:prstGeom prst="rect">
            <a:avLst/>
          </a:prstGeom>
        </p:spPr>
      </p:pic>
    </p:spTree>
    <p:extLst>
      <p:ext uri="{BB962C8B-B14F-4D97-AF65-F5344CB8AC3E}">
        <p14:creationId xmlns:p14="http://schemas.microsoft.com/office/powerpoint/2010/main" val="5691478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10">
            <a:extLst>
              <a:ext uri="{FF2B5EF4-FFF2-40B4-BE49-F238E27FC236}">
                <a16:creationId xmlns:a16="http://schemas.microsoft.com/office/drawing/2014/main" id="{862F5D22-6C73-5967-E35C-917445CF1309}"/>
              </a:ext>
            </a:extLst>
          </p:cNvPr>
          <p:cNvSpPr>
            <a:spLocks noGrp="1"/>
          </p:cNvSpPr>
          <p:nvPr>
            <p:ph type="sldNum" sz="quarter" idx="14"/>
          </p:nvPr>
        </p:nvSpPr>
        <p:spPr>
          <a:xfrm>
            <a:off x="10922000" y="6145255"/>
            <a:ext cx="845114" cy="365125"/>
          </a:xfrm>
        </p:spPr>
        <p:txBody>
          <a:bodyPr/>
          <a:lstStyle/>
          <a:p>
            <a:fld id="{294A09A9-5501-47C1-A89A-A340965A2BE2}" type="slidenum">
              <a:rPr lang="en-US" smtClean="0"/>
              <a:pPr/>
              <a:t>14</a:t>
            </a:fld>
            <a:endParaRPr lang="en-US" dirty="0"/>
          </a:p>
        </p:txBody>
      </p:sp>
      <p:pic>
        <p:nvPicPr>
          <p:cNvPr id="3" name="Picture 2">
            <a:extLst>
              <a:ext uri="{FF2B5EF4-FFF2-40B4-BE49-F238E27FC236}">
                <a16:creationId xmlns:a16="http://schemas.microsoft.com/office/drawing/2014/main" id="{7CE60D3D-CC5F-5A6C-A90E-42F8EC6C35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1485" y="419206"/>
            <a:ext cx="7352762" cy="3078139"/>
          </a:xfrm>
          <a:prstGeom prst="rect">
            <a:avLst/>
          </a:prstGeom>
        </p:spPr>
      </p:pic>
      <p:pic>
        <p:nvPicPr>
          <p:cNvPr id="5" name="Picture 4">
            <a:extLst>
              <a:ext uri="{FF2B5EF4-FFF2-40B4-BE49-F238E27FC236}">
                <a16:creationId xmlns:a16="http://schemas.microsoft.com/office/drawing/2014/main" id="{A680DE87-224E-4F42-8697-06106D927D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1485" y="3647735"/>
            <a:ext cx="7352762" cy="2862645"/>
          </a:xfrm>
          <a:prstGeom prst="rect">
            <a:avLst/>
          </a:prstGeom>
        </p:spPr>
      </p:pic>
    </p:spTree>
    <p:extLst>
      <p:ext uri="{BB962C8B-B14F-4D97-AF65-F5344CB8AC3E}">
        <p14:creationId xmlns:p14="http://schemas.microsoft.com/office/powerpoint/2010/main" val="24961120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10">
            <a:extLst>
              <a:ext uri="{FF2B5EF4-FFF2-40B4-BE49-F238E27FC236}">
                <a16:creationId xmlns:a16="http://schemas.microsoft.com/office/drawing/2014/main" id="{862F5D22-6C73-5967-E35C-917445CF1309}"/>
              </a:ext>
            </a:extLst>
          </p:cNvPr>
          <p:cNvSpPr>
            <a:spLocks noGrp="1"/>
          </p:cNvSpPr>
          <p:nvPr>
            <p:ph type="sldNum" sz="quarter" idx="14"/>
          </p:nvPr>
        </p:nvSpPr>
        <p:spPr>
          <a:xfrm>
            <a:off x="10922000" y="6145255"/>
            <a:ext cx="845114" cy="365125"/>
          </a:xfrm>
        </p:spPr>
        <p:txBody>
          <a:bodyPr/>
          <a:lstStyle/>
          <a:p>
            <a:fld id="{294A09A9-5501-47C1-A89A-A340965A2BE2}" type="slidenum">
              <a:rPr lang="en-US" smtClean="0"/>
              <a:pPr/>
              <a:t>15</a:t>
            </a:fld>
            <a:endParaRPr lang="en-US" dirty="0"/>
          </a:p>
        </p:txBody>
      </p:sp>
      <p:sp>
        <p:nvSpPr>
          <p:cNvPr id="4" name="Title 2">
            <a:extLst>
              <a:ext uri="{FF2B5EF4-FFF2-40B4-BE49-F238E27FC236}">
                <a16:creationId xmlns:a16="http://schemas.microsoft.com/office/drawing/2014/main" id="{AE585998-0213-7A9D-7D6D-FC90BEA40D48}"/>
              </a:ext>
            </a:extLst>
          </p:cNvPr>
          <p:cNvSpPr>
            <a:spLocks noGrp="1"/>
          </p:cNvSpPr>
          <p:nvPr>
            <p:ph type="ctrTitle"/>
          </p:nvPr>
        </p:nvSpPr>
        <p:spPr>
          <a:xfrm>
            <a:off x="1149926" y="1814945"/>
            <a:ext cx="5195455" cy="3740877"/>
          </a:xfrm>
        </p:spPr>
        <p:txBody>
          <a:bodyPr>
            <a:normAutofit/>
          </a:bodyPr>
          <a:lstStyle/>
          <a:p>
            <a:pPr algn="ctr"/>
            <a:r>
              <a:rPr lang="en-IN" dirty="0">
                <a:latin typeface="Calibri" panose="020F0502020204030204" pitchFamily="34" charset="0"/>
                <a:ea typeface="Calibri" panose="020F0502020204030204" pitchFamily="34" charset="0"/>
                <a:cs typeface="Calibri" panose="020F0502020204030204" pitchFamily="34" charset="0"/>
              </a:rPr>
              <a:t>Exploratory</a:t>
            </a:r>
            <a:br>
              <a:rPr lang="en-IN" dirty="0">
                <a:latin typeface="Calibri" panose="020F0502020204030204" pitchFamily="34" charset="0"/>
                <a:ea typeface="Calibri" panose="020F0502020204030204" pitchFamily="34" charset="0"/>
                <a:cs typeface="Calibri" panose="020F0502020204030204" pitchFamily="34" charset="0"/>
              </a:rPr>
            </a:br>
            <a:r>
              <a:rPr lang="en-IN" dirty="0">
                <a:latin typeface="Calibri" panose="020F0502020204030204" pitchFamily="34" charset="0"/>
                <a:ea typeface="Calibri" panose="020F0502020204030204" pitchFamily="34" charset="0"/>
                <a:cs typeface="Calibri" panose="020F0502020204030204" pitchFamily="34" charset="0"/>
              </a:rPr>
              <a:t>data</a:t>
            </a:r>
            <a:br>
              <a:rPr lang="en-IN" dirty="0">
                <a:latin typeface="Calibri" panose="020F0502020204030204" pitchFamily="34" charset="0"/>
                <a:ea typeface="Calibri" panose="020F0502020204030204" pitchFamily="34" charset="0"/>
                <a:cs typeface="Calibri" panose="020F0502020204030204" pitchFamily="34" charset="0"/>
              </a:rPr>
            </a:br>
            <a:r>
              <a:rPr lang="en-IN" dirty="0">
                <a:latin typeface="Calibri" panose="020F0502020204030204" pitchFamily="34" charset="0"/>
                <a:ea typeface="Calibri" panose="020F0502020204030204" pitchFamily="34" charset="0"/>
                <a:cs typeface="Calibri" panose="020F0502020204030204" pitchFamily="34" charset="0"/>
              </a:rPr>
              <a:t>analysis</a:t>
            </a:r>
            <a:r>
              <a:rPr lang="en-US" dirty="0" smtClean="0"/>
              <a:t/>
            </a:r>
            <a:br>
              <a:rPr lang="en-US" dirty="0" smtClean="0"/>
            </a:br>
            <a:r>
              <a:rPr lang="en-US" dirty="0"/>
              <a:t/>
            </a:r>
            <a:br>
              <a:rPr lang="en-US" dirty="0"/>
            </a:br>
            <a:endParaRPr lang="en-US" sz="4400" dirty="0"/>
          </a:p>
        </p:txBody>
      </p:sp>
    </p:spTree>
    <p:extLst>
      <p:ext uri="{BB962C8B-B14F-4D97-AF65-F5344CB8AC3E}">
        <p14:creationId xmlns:p14="http://schemas.microsoft.com/office/powerpoint/2010/main" val="10937308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00400" y="507244"/>
            <a:ext cx="8340436" cy="892065"/>
          </a:xfrm>
        </p:spPr>
        <p:txBody>
          <a:bodyPr/>
          <a:lstStyle/>
          <a:p>
            <a:r>
              <a:rPr lang="en-IN" dirty="0">
                <a:latin typeface="Calibri" panose="020F0502020204030204" pitchFamily="34" charset="0"/>
                <a:ea typeface="Calibri" panose="020F0502020204030204" pitchFamily="34" charset="0"/>
                <a:cs typeface="Calibri" panose="020F0502020204030204" pitchFamily="34" charset="0"/>
              </a:rPr>
              <a:t>Insights from the Dataset</a:t>
            </a:r>
            <a:endParaRPr lang="en-IN" dirty="0"/>
          </a:p>
        </p:txBody>
      </p:sp>
      <p:sp>
        <p:nvSpPr>
          <p:cNvPr id="4" name="Slide Number Placeholder 3"/>
          <p:cNvSpPr>
            <a:spLocks noGrp="1"/>
          </p:cNvSpPr>
          <p:nvPr>
            <p:ph type="sldNum" sz="quarter" idx="12"/>
          </p:nvPr>
        </p:nvSpPr>
        <p:spPr/>
        <p:txBody>
          <a:bodyPr/>
          <a:lstStyle/>
          <a:p>
            <a:fld id="{294A09A9-5501-47C1-A89A-A340965A2BE2}" type="slidenum">
              <a:rPr lang="en-US" smtClean="0"/>
              <a:pPr/>
              <a:t>16</a:t>
            </a:fld>
            <a:endParaRPr lang="en-US" dirty="0"/>
          </a:p>
        </p:txBody>
      </p:sp>
      <p:sp>
        <p:nvSpPr>
          <p:cNvPr id="5" name="TextBox 3">
            <a:extLst>
              <a:ext uri="{FF2B5EF4-FFF2-40B4-BE49-F238E27FC236}">
                <a16:creationId xmlns:a16="http://schemas.microsoft.com/office/drawing/2014/main" id="{8ECA7224-339E-1129-8585-2BA392ECCFF8}"/>
              </a:ext>
            </a:extLst>
          </p:cNvPr>
          <p:cNvSpPr txBox="1">
            <a:spLocks noGrp="1"/>
          </p:cNvSpPr>
          <p:nvPr>
            <p:ph type="subTitle" idx="1"/>
          </p:nvPr>
        </p:nvSpPr>
        <p:spPr>
          <a:xfrm>
            <a:off x="779462" y="1868488"/>
            <a:ext cx="8932573" cy="3385542"/>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342900" indent="-342900">
              <a:lnSpc>
                <a:spcPct val="150000"/>
              </a:lnSpc>
              <a:buFont typeface="Arial" panose="020B0604020202020204" pitchFamily="34" charset="0"/>
              <a:buChar char="•"/>
            </a:pPr>
            <a:r>
              <a:rPr lang="en-US" b="1" dirty="0">
                <a:solidFill>
                  <a:schemeClr val="bg1"/>
                </a:solidFill>
                <a:latin typeface="Calibri" panose="020F0502020204030204" pitchFamily="34" charset="0"/>
                <a:ea typeface="Calibri" panose="020F0502020204030204" pitchFamily="34" charset="0"/>
                <a:cs typeface="Calibri" panose="020F0502020204030204" pitchFamily="34" charset="0"/>
              </a:rPr>
              <a:t>Data Loading:</a:t>
            </a:r>
          </a:p>
          <a:p>
            <a:pPr lvl="2">
              <a:lnSpc>
                <a:spcPct val="150000"/>
              </a:lnSpc>
            </a:pPr>
            <a:r>
              <a:rPr lang="en-US" dirty="0">
                <a:solidFill>
                  <a:schemeClr val="bg1"/>
                </a:solidFill>
                <a:latin typeface="Calibri" panose="020F0502020204030204" pitchFamily="34" charset="0"/>
                <a:ea typeface="Calibri" panose="020F0502020204030204" pitchFamily="34" charset="0"/>
                <a:cs typeface="Calibri" panose="020F0502020204030204" pitchFamily="34" charset="0"/>
              </a:rPr>
              <a:t>Loading data from various sources such as </a:t>
            </a:r>
            <a:r>
              <a:rPr lang="en-US" dirty="0" err="1" smtClean="0">
                <a:solidFill>
                  <a:schemeClr val="bg1"/>
                </a:solidFill>
                <a:latin typeface="Calibri" panose="020F0502020204030204" pitchFamily="34" charset="0"/>
                <a:ea typeface="Calibri" panose="020F0502020204030204" pitchFamily="34" charset="0"/>
                <a:cs typeface="Calibri" panose="020F0502020204030204" pitchFamily="34" charset="0"/>
              </a:rPr>
              <a:t>xlsx</a:t>
            </a:r>
            <a:r>
              <a:rPr lang="en-US" dirty="0" smtClean="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en-US" dirty="0">
                <a:solidFill>
                  <a:schemeClr val="bg1"/>
                </a:solidFill>
                <a:latin typeface="Calibri" panose="020F0502020204030204" pitchFamily="34" charset="0"/>
                <a:ea typeface="Calibri" panose="020F0502020204030204" pitchFamily="34" charset="0"/>
                <a:cs typeface="Calibri" panose="020F0502020204030204" pitchFamily="34" charset="0"/>
              </a:rPr>
              <a:t>files, Excel sheets, or databases.</a:t>
            </a:r>
          </a:p>
          <a:p>
            <a:pPr marL="285750" indent="-285750">
              <a:lnSpc>
                <a:spcPct val="150000"/>
              </a:lnSpc>
              <a:buFont typeface="Arial" panose="020B0604020202020204" pitchFamily="34" charset="0"/>
              <a:buChar char="•"/>
            </a:pPr>
            <a:r>
              <a:rPr lang="en-US" b="1" dirty="0">
                <a:solidFill>
                  <a:schemeClr val="bg1"/>
                </a:solidFill>
                <a:latin typeface="Calibri" panose="020F0502020204030204" pitchFamily="34" charset="0"/>
                <a:ea typeface="Calibri" panose="020F0502020204030204" pitchFamily="34" charset="0"/>
                <a:cs typeface="Calibri" panose="020F0502020204030204" pitchFamily="34" charset="0"/>
              </a:rPr>
              <a:t>Checking Structure of Data: </a:t>
            </a:r>
          </a:p>
          <a:p>
            <a:pPr lvl="2">
              <a:lnSpc>
                <a:spcPct val="150000"/>
              </a:lnSpc>
            </a:pPr>
            <a:r>
              <a:rPr lang="en-US" dirty="0">
                <a:solidFill>
                  <a:schemeClr val="bg1"/>
                </a:solidFill>
                <a:latin typeface="Calibri" panose="020F0502020204030204" pitchFamily="34" charset="0"/>
                <a:ea typeface="Calibri" panose="020F0502020204030204" pitchFamily="34" charset="0"/>
                <a:cs typeface="Calibri" panose="020F0502020204030204" pitchFamily="34" charset="0"/>
              </a:rPr>
              <a:t>Examining the dimensions and structure of the dataset using methods like </a:t>
            </a:r>
            <a:r>
              <a:rPr lang="en-US" i="1" dirty="0">
                <a:solidFill>
                  <a:schemeClr val="bg1"/>
                </a:solidFill>
                <a:latin typeface="Calibri" panose="020F0502020204030204" pitchFamily="34" charset="0"/>
                <a:ea typeface="Calibri" panose="020F0502020204030204" pitchFamily="34" charset="0"/>
                <a:cs typeface="Calibri" panose="020F0502020204030204" pitchFamily="34" charset="0"/>
              </a:rPr>
              <a:t>.head() </a:t>
            </a:r>
            <a:r>
              <a:rPr lang="en-US" dirty="0">
                <a:solidFill>
                  <a:schemeClr val="bg1"/>
                </a:solidFill>
                <a:latin typeface="Calibri" panose="020F0502020204030204" pitchFamily="34" charset="0"/>
                <a:ea typeface="Calibri" panose="020F0502020204030204" pitchFamily="34" charset="0"/>
                <a:cs typeface="Calibri" panose="020F0502020204030204" pitchFamily="34" charset="0"/>
              </a:rPr>
              <a:t>which returns first few columns of the dataset or </a:t>
            </a:r>
            <a:r>
              <a:rPr lang="en-US" i="1" dirty="0">
                <a:solidFill>
                  <a:schemeClr val="bg1"/>
                </a:solidFill>
                <a:latin typeface="Calibri" panose="020F0502020204030204" pitchFamily="34" charset="0"/>
                <a:ea typeface="Calibri" panose="020F0502020204030204" pitchFamily="34" charset="0"/>
                <a:cs typeface="Calibri" panose="020F0502020204030204" pitchFamily="34" charset="0"/>
              </a:rPr>
              <a:t>.info() </a:t>
            </a:r>
            <a:r>
              <a:rPr lang="en-US" dirty="0">
                <a:solidFill>
                  <a:schemeClr val="bg1"/>
                </a:solidFill>
                <a:latin typeface="Calibri" panose="020F0502020204030204" pitchFamily="34" charset="0"/>
                <a:ea typeface="Calibri" panose="020F0502020204030204" pitchFamily="34" charset="0"/>
                <a:cs typeface="Calibri" panose="020F0502020204030204" pitchFamily="34" charset="0"/>
              </a:rPr>
              <a:t>which can show datatypes or </a:t>
            </a:r>
            <a:r>
              <a:rPr lang="en-US" i="1" dirty="0">
                <a:solidFill>
                  <a:schemeClr val="bg1"/>
                </a:solidFill>
                <a:latin typeface="Calibri" panose="020F0502020204030204" pitchFamily="34" charset="0"/>
                <a:ea typeface="Calibri" panose="020F0502020204030204" pitchFamily="34" charset="0"/>
                <a:cs typeface="Calibri" panose="020F0502020204030204" pitchFamily="34" charset="0"/>
              </a:rPr>
              <a:t>.shape() </a:t>
            </a:r>
            <a:r>
              <a:rPr lang="en-US" dirty="0">
                <a:solidFill>
                  <a:schemeClr val="bg1"/>
                </a:solidFill>
                <a:latin typeface="Calibri" panose="020F0502020204030204" pitchFamily="34" charset="0"/>
                <a:ea typeface="Calibri" panose="020F0502020204030204" pitchFamily="34" charset="0"/>
                <a:cs typeface="Calibri" panose="020F0502020204030204" pitchFamily="34" charset="0"/>
              </a:rPr>
              <a:t>to get the dimensions of the data or </a:t>
            </a:r>
            <a:r>
              <a:rPr lang="en-US" i="1" dirty="0">
                <a:solidFill>
                  <a:schemeClr val="bg1"/>
                </a:solidFill>
                <a:latin typeface="Calibri" panose="020F0502020204030204" pitchFamily="34" charset="0"/>
                <a:ea typeface="Calibri" panose="020F0502020204030204" pitchFamily="34" charset="0"/>
                <a:cs typeface="Calibri" panose="020F0502020204030204" pitchFamily="34" charset="0"/>
              </a:rPr>
              <a:t>describe() </a:t>
            </a:r>
            <a:r>
              <a:rPr lang="en-US" dirty="0">
                <a:solidFill>
                  <a:schemeClr val="bg1"/>
                </a:solidFill>
                <a:latin typeface="Calibri" panose="020F0502020204030204" pitchFamily="34" charset="0"/>
                <a:ea typeface="Calibri" panose="020F0502020204030204" pitchFamily="34" charset="0"/>
                <a:cs typeface="Calibri" panose="020F0502020204030204" pitchFamily="34" charset="0"/>
              </a:rPr>
              <a:t>which can generate descriptive statistics of the data.</a:t>
            </a:r>
          </a:p>
        </p:txBody>
      </p:sp>
    </p:spTree>
    <p:extLst>
      <p:ext uri="{BB962C8B-B14F-4D97-AF65-F5344CB8AC3E}">
        <p14:creationId xmlns:p14="http://schemas.microsoft.com/office/powerpoint/2010/main" val="5897561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set</a:t>
            </a:r>
            <a:endParaRPr lang="en-IN" dirty="0"/>
          </a:p>
        </p:txBody>
      </p:sp>
      <p:pic>
        <p:nvPicPr>
          <p:cNvPr id="6" name="Table Placeholder 5"/>
          <p:cNvPicPr>
            <a:picLocks noGrp="1" noChangeAspect="1"/>
          </p:cNvPicPr>
          <p:nvPr>
            <p:ph type="tbl" sz="quarter" idx="10"/>
          </p:nvPr>
        </p:nvPicPr>
        <p:blipFill>
          <a:blip r:embed="rId2"/>
          <a:stretch>
            <a:fillRect/>
          </a:stretch>
        </p:blipFill>
        <p:spPr>
          <a:xfrm>
            <a:off x="861146" y="2234046"/>
            <a:ext cx="9903836" cy="3543300"/>
          </a:xfrm>
          <a:prstGeom prst="rect">
            <a:avLst/>
          </a:prstGeom>
        </p:spPr>
      </p:pic>
      <p:sp>
        <p:nvSpPr>
          <p:cNvPr id="4" name="Slide Number Placeholder 3"/>
          <p:cNvSpPr>
            <a:spLocks noGrp="1"/>
          </p:cNvSpPr>
          <p:nvPr>
            <p:ph type="sldNum" sz="quarter" idx="13"/>
          </p:nvPr>
        </p:nvSpPr>
        <p:spPr/>
        <p:txBody>
          <a:bodyPr/>
          <a:lstStyle/>
          <a:p>
            <a:fld id="{294A09A9-5501-47C1-A89A-A340965A2BE2}" type="slidenum">
              <a:rPr lang="en-US" smtClean="0"/>
              <a:pPr/>
              <a:t>17</a:t>
            </a:fld>
            <a:endParaRPr lang="en-US" dirty="0"/>
          </a:p>
        </p:txBody>
      </p:sp>
    </p:spTree>
    <p:extLst>
      <p:ext uri="{BB962C8B-B14F-4D97-AF65-F5344CB8AC3E}">
        <p14:creationId xmlns:p14="http://schemas.microsoft.com/office/powerpoint/2010/main" val="16191273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alibri" panose="020F0502020204030204" pitchFamily="34" charset="0"/>
                <a:ea typeface="Calibri" panose="020F0502020204030204" pitchFamily="34" charset="0"/>
                <a:cs typeface="Calibri" panose="020F0502020204030204" pitchFamily="34" charset="0"/>
              </a:rPr>
              <a:t>Pre Processing and Data Cleaning</a:t>
            </a:r>
            <a:endParaRPr lang="en-IN" dirty="0"/>
          </a:p>
        </p:txBody>
      </p:sp>
      <p:sp>
        <p:nvSpPr>
          <p:cNvPr id="3" name="Table Placeholder 2"/>
          <p:cNvSpPr>
            <a:spLocks noGrp="1"/>
          </p:cNvSpPr>
          <p:nvPr>
            <p:ph type="tbl" sz="quarter" idx="10"/>
          </p:nvPr>
        </p:nvSpPr>
        <p:spPr/>
      </p:sp>
      <p:sp>
        <p:nvSpPr>
          <p:cNvPr id="4" name="Slide Number Placeholder 3"/>
          <p:cNvSpPr>
            <a:spLocks noGrp="1"/>
          </p:cNvSpPr>
          <p:nvPr>
            <p:ph type="sldNum" sz="quarter" idx="13"/>
          </p:nvPr>
        </p:nvSpPr>
        <p:spPr/>
        <p:txBody>
          <a:bodyPr/>
          <a:lstStyle/>
          <a:p>
            <a:fld id="{294A09A9-5501-47C1-A89A-A340965A2BE2}" type="slidenum">
              <a:rPr lang="en-US" smtClean="0"/>
              <a:pPr/>
              <a:t>18</a:t>
            </a:fld>
            <a:endParaRPr lang="en-US" dirty="0"/>
          </a:p>
        </p:txBody>
      </p:sp>
      <p:sp>
        <p:nvSpPr>
          <p:cNvPr id="5" name="Rectangle 4"/>
          <p:cNvSpPr/>
          <p:nvPr/>
        </p:nvSpPr>
        <p:spPr>
          <a:xfrm>
            <a:off x="838200" y="2596358"/>
            <a:ext cx="10083800" cy="3416320"/>
          </a:xfrm>
          <a:prstGeom prst="rect">
            <a:avLst/>
          </a:prstGeom>
        </p:spPr>
        <p:txBody>
          <a:bodyPr wrap="square">
            <a:spAutoFit/>
          </a:bodyPr>
          <a:lstStyle/>
          <a:p>
            <a:pPr marL="457200" indent="-336550">
              <a:lnSpc>
                <a:spcPct val="150000"/>
              </a:lnSpc>
              <a:buSzPts val="1700"/>
              <a:buFontTx/>
              <a:buAutoNum type="arabicPeriod"/>
            </a:pPr>
            <a:r>
              <a:rPr lang="en-US" b="1" dirty="0" smtClean="0">
                <a:solidFill>
                  <a:schemeClr val="bg1"/>
                </a:solidFill>
                <a:latin typeface="Calibri" panose="020F0502020204030204" pitchFamily="34" charset="0"/>
                <a:ea typeface="Calibri" panose="020F0502020204030204" pitchFamily="34" charset="0"/>
                <a:cs typeface="Calibri" panose="020F0502020204030204" pitchFamily="34" charset="0"/>
              </a:rPr>
              <a:t>Renaming </a:t>
            </a:r>
            <a:r>
              <a:rPr lang="en-US" b="1" dirty="0">
                <a:solidFill>
                  <a:schemeClr val="bg1"/>
                </a:solidFill>
                <a:latin typeface="Calibri" panose="020F0502020204030204" pitchFamily="34" charset="0"/>
                <a:ea typeface="Calibri" panose="020F0502020204030204" pitchFamily="34" charset="0"/>
                <a:cs typeface="Calibri" panose="020F0502020204030204" pitchFamily="34" charset="0"/>
              </a:rPr>
              <a:t>of variables: </a:t>
            </a:r>
            <a:r>
              <a:rPr lang="en-US" dirty="0">
                <a:solidFill>
                  <a:schemeClr val="bg1"/>
                </a:solidFill>
                <a:latin typeface="Calibri" panose="020F0502020204030204" pitchFamily="34" charset="0"/>
                <a:ea typeface="Calibri" panose="020F0502020204030204" pitchFamily="34" charset="0"/>
                <a:cs typeface="Calibri" panose="020F0502020204030204" pitchFamily="34" charset="0"/>
              </a:rPr>
              <a:t>Renamed the variables as per naming convention</a:t>
            </a:r>
            <a:r>
              <a:rPr lang="en-US" dirty="0" smtClean="0">
                <a:solidFill>
                  <a:schemeClr val="bg1"/>
                </a:solidFill>
                <a:latin typeface="Calibri" panose="020F0502020204030204" pitchFamily="34" charset="0"/>
                <a:ea typeface="Calibri" panose="020F0502020204030204" pitchFamily="34" charset="0"/>
                <a:cs typeface="Calibri" panose="020F0502020204030204" pitchFamily="34" charset="0"/>
              </a:rPr>
              <a:t>.</a:t>
            </a:r>
            <a:r>
              <a:rPr lang="en-US" b="1" dirty="0">
                <a:solidFill>
                  <a:schemeClr val="bg1"/>
                </a:solidFill>
                <a:latin typeface="Calibri" panose="020F0502020204030204" pitchFamily="34" charset="0"/>
                <a:ea typeface="Calibri" panose="020F0502020204030204" pitchFamily="34" charset="0"/>
                <a:cs typeface="Calibri" panose="020F0502020204030204" pitchFamily="34" charset="0"/>
              </a:rPr>
              <a:t> Renaming of variables: </a:t>
            </a:r>
            <a:r>
              <a:rPr lang="en-US" dirty="0">
                <a:solidFill>
                  <a:schemeClr val="bg1"/>
                </a:solidFill>
                <a:latin typeface="Calibri" panose="020F0502020204030204" pitchFamily="34" charset="0"/>
                <a:ea typeface="Calibri" panose="020F0502020204030204" pitchFamily="34" charset="0"/>
                <a:cs typeface="Calibri" panose="020F0502020204030204" pitchFamily="34" charset="0"/>
              </a:rPr>
              <a:t>Renamed the variables as per naming convention</a:t>
            </a:r>
            <a:r>
              <a:rPr lang="en-US" dirty="0" smtClean="0">
                <a:solidFill>
                  <a:schemeClr val="bg1"/>
                </a:solidFill>
                <a:latin typeface="Calibri" panose="020F0502020204030204" pitchFamily="34" charset="0"/>
                <a:ea typeface="Calibri" panose="020F0502020204030204" pitchFamily="34" charset="0"/>
                <a:cs typeface="Calibri" panose="020F0502020204030204" pitchFamily="34" charset="0"/>
              </a:rPr>
              <a:t>.</a:t>
            </a:r>
          </a:p>
          <a:p>
            <a:pPr marL="457200" lvl="0" indent="-336550">
              <a:lnSpc>
                <a:spcPct val="150000"/>
              </a:lnSpc>
              <a:buSzPts val="1700"/>
              <a:buFontTx/>
              <a:buAutoNum type="arabicPeriod"/>
            </a:pPr>
            <a:r>
              <a:rPr lang="en-US" b="1" dirty="0">
                <a:solidFill>
                  <a:schemeClr val="bg1"/>
                </a:solidFill>
                <a:latin typeface="Calibri" panose="020F0502020204030204" pitchFamily="34" charset="0"/>
                <a:ea typeface="Calibri" panose="020F0502020204030204" pitchFamily="34" charset="0"/>
                <a:cs typeface="Calibri" panose="020F0502020204030204" pitchFamily="34" charset="0"/>
              </a:rPr>
              <a:t>Duplicates Value: </a:t>
            </a:r>
            <a:r>
              <a:rPr lang="en-US" dirty="0">
                <a:solidFill>
                  <a:schemeClr val="bg1"/>
                </a:solidFill>
                <a:latin typeface="Calibri" panose="020F0502020204030204" pitchFamily="34" charset="0"/>
                <a:ea typeface="Calibri" panose="020F0502020204030204" pitchFamily="34" charset="0"/>
                <a:cs typeface="Calibri" panose="020F0502020204030204" pitchFamily="34" charset="0"/>
              </a:rPr>
              <a:t>We searched for duplicates value but there were duplicates in </a:t>
            </a:r>
            <a:r>
              <a:rPr lang="en-US" dirty="0" smtClean="0">
                <a:solidFill>
                  <a:schemeClr val="bg1"/>
                </a:solidFill>
                <a:latin typeface="Calibri" panose="020F0502020204030204" pitchFamily="34" charset="0"/>
                <a:ea typeface="Calibri" panose="020F0502020204030204" pitchFamily="34" charset="0"/>
                <a:cs typeface="Calibri" panose="020F0502020204030204" pitchFamily="34" charset="0"/>
              </a:rPr>
              <a:t>dataset</a:t>
            </a:r>
            <a:r>
              <a:rPr lang="en-US" dirty="0" smtClean="0">
                <a:latin typeface="Calibri" panose="020F0502020204030204" pitchFamily="34" charset="0"/>
                <a:ea typeface="Calibri" panose="020F0502020204030204" pitchFamily="34" charset="0"/>
                <a:cs typeface="Calibri" panose="020F0502020204030204" pitchFamily="34" charset="0"/>
              </a:rPr>
              <a:t>.</a:t>
            </a:r>
            <a:endParaRPr lang="en-US" dirty="0">
              <a:latin typeface="Calibri" panose="020F0502020204030204" pitchFamily="34" charset="0"/>
              <a:ea typeface="Calibri" panose="020F0502020204030204" pitchFamily="34" charset="0"/>
              <a:cs typeface="Calibri" panose="020F0502020204030204" pitchFamily="34" charset="0"/>
            </a:endParaRPr>
          </a:p>
          <a:p>
            <a:pPr marL="457200" indent="-336550">
              <a:lnSpc>
                <a:spcPct val="150000"/>
              </a:lnSpc>
              <a:buSzPts val="1700"/>
              <a:buFontTx/>
              <a:buAutoNum type="arabicPeriod"/>
            </a:pPr>
            <a:r>
              <a:rPr lang="en-US" b="1" dirty="0">
                <a:solidFill>
                  <a:schemeClr val="bg1"/>
                </a:solidFill>
              </a:rPr>
              <a:t>Handling Missing Values:</a:t>
            </a:r>
            <a:r>
              <a:rPr lang="en-US" dirty="0">
                <a:solidFill>
                  <a:schemeClr val="bg1"/>
                </a:solidFill>
              </a:rPr>
              <a:t> Identify and handle missing values in </a:t>
            </a:r>
            <a:r>
              <a:rPr lang="en-US" dirty="0" smtClean="0">
                <a:solidFill>
                  <a:schemeClr val="bg1"/>
                </a:solidFill>
              </a:rPr>
              <a:t>dataset.</a:t>
            </a:r>
            <a:endParaRPr lang="en-US" b="1" dirty="0">
              <a:solidFill>
                <a:srgbClr val="1E1E1E"/>
              </a:solidFill>
              <a:latin typeface="Calibri" panose="020F0502020204030204" pitchFamily="34" charset="0"/>
              <a:cs typeface="Calibri" panose="020F0502020204030204" pitchFamily="34" charset="0"/>
            </a:endParaRPr>
          </a:p>
          <a:p>
            <a:pPr marL="457200" lvl="0" indent="-336550">
              <a:lnSpc>
                <a:spcPct val="150000"/>
              </a:lnSpc>
              <a:buSzPts val="1700"/>
              <a:buFontTx/>
              <a:buAutoNum type="arabicPeriod"/>
            </a:pPr>
            <a:r>
              <a:rPr lang="en-US" b="1" dirty="0">
                <a:solidFill>
                  <a:schemeClr val="bg1"/>
                </a:solidFill>
                <a:latin typeface="Calibri" panose="020F0502020204030204" pitchFamily="34" charset="0"/>
                <a:ea typeface="Calibri" panose="020F0502020204030204" pitchFamily="34" charset="0"/>
                <a:cs typeface="Calibri" panose="020F0502020204030204" pitchFamily="34" charset="0"/>
              </a:rPr>
              <a:t>Convert column to appropriate data type:  </a:t>
            </a:r>
            <a:r>
              <a:rPr lang="en-US" dirty="0">
                <a:solidFill>
                  <a:schemeClr val="bg1"/>
                </a:solidFill>
                <a:latin typeface="Calibri" panose="020F0502020204030204" pitchFamily="34" charset="0"/>
                <a:ea typeface="Calibri" panose="020F0502020204030204" pitchFamily="34" charset="0"/>
                <a:cs typeface="Calibri" panose="020F0502020204030204" pitchFamily="34" charset="0"/>
              </a:rPr>
              <a:t>Converted object variables to float </a:t>
            </a:r>
            <a:r>
              <a:rPr lang="en-US" dirty="0" smtClean="0">
                <a:solidFill>
                  <a:schemeClr val="bg1"/>
                </a:solidFill>
                <a:latin typeface="Calibri" panose="020F0502020204030204" pitchFamily="34" charset="0"/>
                <a:ea typeface="Calibri" panose="020F0502020204030204" pitchFamily="34" charset="0"/>
                <a:cs typeface="Calibri" panose="020F0502020204030204" pitchFamily="34" charset="0"/>
              </a:rPr>
              <a:t>object</a:t>
            </a:r>
          </a:p>
          <a:p>
            <a:pPr marL="457200" lvl="0" indent="-336550">
              <a:lnSpc>
                <a:spcPct val="150000"/>
              </a:lnSpc>
              <a:buSzPts val="1700"/>
              <a:buFontTx/>
              <a:buAutoNum type="arabicPeriod"/>
            </a:pPr>
            <a:r>
              <a:rPr lang="en-US" b="1" dirty="0">
                <a:solidFill>
                  <a:schemeClr val="bg1"/>
                </a:solidFill>
                <a:latin typeface="Calibri" panose="020F0502020204030204" pitchFamily="34" charset="0"/>
                <a:ea typeface="Calibri" panose="020F0502020204030204" pitchFamily="34" charset="0"/>
                <a:cs typeface="Calibri" panose="020F0502020204030204" pitchFamily="34" charset="0"/>
              </a:rPr>
              <a:t>Outlier Detection: </a:t>
            </a:r>
            <a:r>
              <a:rPr lang="en-US" dirty="0">
                <a:solidFill>
                  <a:schemeClr val="bg1"/>
                </a:solidFill>
                <a:latin typeface="Calibri" panose="020F0502020204030204" pitchFamily="34" charset="0"/>
                <a:ea typeface="Calibri" panose="020F0502020204030204" pitchFamily="34" charset="0"/>
                <a:cs typeface="Calibri" panose="020F0502020204030204" pitchFamily="34" charset="0"/>
              </a:rPr>
              <a:t>Outliers are not treated because they are numerous and appear to be accurate as per manual observation. Removing the outliers will negatively impact the overall data analysis</a:t>
            </a:r>
            <a:r>
              <a:rPr lang="en-US" dirty="0" smtClean="0">
                <a:solidFill>
                  <a:schemeClr val="bg1"/>
                </a:solidFill>
                <a:latin typeface="Calibri" panose="020F0502020204030204" pitchFamily="34" charset="0"/>
                <a:ea typeface="Calibri" panose="020F0502020204030204" pitchFamily="34" charset="0"/>
                <a:cs typeface="Calibri" panose="020F0502020204030204" pitchFamily="34" charset="0"/>
              </a:rPr>
              <a:t>.</a:t>
            </a:r>
            <a:endParaRPr lang="en-US"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pPr marL="457200" indent="-336550">
              <a:lnSpc>
                <a:spcPct val="150000"/>
              </a:lnSpc>
              <a:buSzPts val="1700"/>
              <a:buFontTx/>
              <a:buAutoNum type="arabicPeriod"/>
            </a:pPr>
            <a:endParaRPr lang="en-US" b="1" dirty="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0744445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Value counts of Country</a:t>
            </a:r>
            <a:endParaRPr lang="en-IN" dirty="0"/>
          </a:p>
        </p:txBody>
      </p:sp>
      <p:pic>
        <p:nvPicPr>
          <p:cNvPr id="5" name="Table Placeholder 4"/>
          <p:cNvPicPr>
            <a:picLocks noGrp="1" noChangeAspect="1"/>
          </p:cNvPicPr>
          <p:nvPr>
            <p:ph type="tbl" sz="quarter" idx="10"/>
          </p:nvPr>
        </p:nvPicPr>
        <p:blipFill>
          <a:blip r:embed="rId2"/>
          <a:stretch>
            <a:fillRect/>
          </a:stretch>
        </p:blipFill>
        <p:spPr>
          <a:xfrm>
            <a:off x="1288473" y="1825625"/>
            <a:ext cx="8382000" cy="4824557"/>
          </a:xfrm>
          <a:prstGeom prst="rect">
            <a:avLst/>
          </a:prstGeom>
        </p:spPr>
      </p:pic>
      <p:sp>
        <p:nvSpPr>
          <p:cNvPr id="4" name="Slide Number Placeholder 3"/>
          <p:cNvSpPr>
            <a:spLocks noGrp="1"/>
          </p:cNvSpPr>
          <p:nvPr>
            <p:ph type="sldNum" sz="quarter" idx="13"/>
          </p:nvPr>
        </p:nvSpPr>
        <p:spPr/>
        <p:txBody>
          <a:bodyPr/>
          <a:lstStyle/>
          <a:p>
            <a:fld id="{294A09A9-5501-47C1-A89A-A340965A2BE2}" type="slidenum">
              <a:rPr lang="en-US" smtClean="0"/>
              <a:pPr/>
              <a:t>19</a:t>
            </a:fld>
            <a:endParaRPr lang="en-US" dirty="0"/>
          </a:p>
        </p:txBody>
      </p:sp>
    </p:spTree>
    <p:extLst>
      <p:ext uri="{BB962C8B-B14F-4D97-AF65-F5344CB8AC3E}">
        <p14:creationId xmlns:p14="http://schemas.microsoft.com/office/powerpoint/2010/main" val="26922769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6A4A7895-3FBB-9134-6284-4A5950F5B493}"/>
              </a:ext>
            </a:extLst>
          </p:cNvPr>
          <p:cNvSpPr>
            <a:spLocks noGrp="1"/>
          </p:cNvSpPr>
          <p:nvPr>
            <p:ph type="ctrTitle"/>
          </p:nvPr>
        </p:nvSpPr>
        <p:spPr>
          <a:xfrm>
            <a:off x="994866" y="-262155"/>
            <a:ext cx="3921551" cy="2266121"/>
          </a:xfrm>
        </p:spPr>
        <p:txBody>
          <a:bodyPr/>
          <a:lstStyle/>
          <a:p>
            <a:pPr algn="ctr"/>
            <a:r>
              <a:rPr lang="en-US" dirty="0"/>
              <a:t>Introduction :</a:t>
            </a:r>
          </a:p>
        </p:txBody>
      </p:sp>
      <p:sp>
        <p:nvSpPr>
          <p:cNvPr id="9" name="Content Placeholder 8">
            <a:extLst>
              <a:ext uri="{FF2B5EF4-FFF2-40B4-BE49-F238E27FC236}">
                <a16:creationId xmlns:a16="http://schemas.microsoft.com/office/drawing/2014/main" id="{49F04B66-5C68-5FD6-773C-3016CF0ACCE4}"/>
              </a:ext>
            </a:extLst>
          </p:cNvPr>
          <p:cNvSpPr>
            <a:spLocks noGrp="1"/>
          </p:cNvSpPr>
          <p:nvPr>
            <p:ph sz="quarter" idx="11"/>
          </p:nvPr>
        </p:nvSpPr>
        <p:spPr>
          <a:xfrm>
            <a:off x="1264791" y="1414021"/>
            <a:ext cx="4831209" cy="5312004"/>
          </a:xfrm>
        </p:spPr>
        <p:txBody>
          <a:bodyPr>
            <a:normAutofit/>
          </a:bodyPr>
          <a:lstStyle/>
          <a:p>
            <a:pPr algn="l"/>
            <a:r>
              <a:rPr lang="en-US" sz="1400" dirty="0"/>
              <a:t>Welcome to our sales analysis presentation. Our goal is to derive actionable insights from our sales data to inform strategic decisions and enhance business performance. We'll explore trends, customer behavior, product performance, regional sales, shipping efficiency, and profitability.</a:t>
            </a:r>
          </a:p>
          <a:p>
            <a:pPr algn="l"/>
            <a:r>
              <a:rPr lang="en-US" sz="1400" u="sng" dirty="0"/>
              <a:t>Key areas of focus include:</a:t>
            </a:r>
          </a:p>
          <a:p>
            <a:pPr algn="l">
              <a:buFont typeface="Arial" panose="020B0604020202020204" pitchFamily="34" charset="0"/>
              <a:buChar char="•"/>
            </a:pPr>
            <a:r>
              <a:rPr lang="en-US" sz="1400" b="1" u="sng" dirty="0"/>
              <a:t>Order Distribution</a:t>
            </a:r>
            <a:r>
              <a:rPr lang="en-US" sz="1400" dirty="0"/>
              <a:t>: Analyzing sales by country, region, city, and state to identify key markets.</a:t>
            </a:r>
          </a:p>
          <a:p>
            <a:pPr algn="l">
              <a:buFont typeface="Arial" panose="020B0604020202020204" pitchFamily="34" charset="0"/>
              <a:buChar char="•"/>
            </a:pPr>
            <a:r>
              <a:rPr lang="en-US" sz="1400" b="1" u="sng" dirty="0"/>
              <a:t>Customer Segmentation</a:t>
            </a:r>
            <a:r>
              <a:rPr lang="en-US" sz="1400" dirty="0"/>
              <a:t>: Understanding purchasing patterns across different market segments and demographics.</a:t>
            </a:r>
          </a:p>
          <a:p>
            <a:pPr algn="l">
              <a:buFont typeface="Arial" panose="020B0604020202020204" pitchFamily="34" charset="0"/>
              <a:buChar char="•"/>
            </a:pPr>
            <a:r>
              <a:rPr lang="en-US" sz="1400" b="1" u="sng" dirty="0"/>
              <a:t>Product Analysis</a:t>
            </a:r>
            <a:r>
              <a:rPr lang="en-US" sz="1400" dirty="0"/>
              <a:t>: Identifying top-selling and underperforming products to optimize inventory and promotions.</a:t>
            </a:r>
          </a:p>
          <a:p>
            <a:pPr algn="l">
              <a:buFont typeface="Arial" panose="020B0604020202020204" pitchFamily="34" charset="0"/>
              <a:buChar char="•"/>
            </a:pPr>
            <a:r>
              <a:rPr lang="en-US" sz="1400" b="1" u="sng" dirty="0"/>
              <a:t>Shipping and Delivery</a:t>
            </a:r>
            <a:r>
              <a:rPr lang="en-US" sz="1400" dirty="0"/>
              <a:t>: Evaluating shipping methods and delivery times to improve logistics.</a:t>
            </a:r>
          </a:p>
          <a:p>
            <a:pPr algn="l">
              <a:buFont typeface="Arial" panose="020B0604020202020204" pitchFamily="34" charset="0"/>
              <a:buChar char="•"/>
            </a:pPr>
            <a:r>
              <a:rPr lang="en-US" sz="1400" b="1" u="sng" dirty="0"/>
              <a:t>Financial Performance</a:t>
            </a:r>
            <a:r>
              <a:rPr lang="en-US" sz="1400" dirty="0"/>
              <a:t>: Assessing revenue, profit margins, and the impact of discounts.</a:t>
            </a:r>
          </a:p>
          <a:p>
            <a:pPr algn="ctr"/>
            <a:endParaRPr lang="en-US" dirty="0"/>
          </a:p>
        </p:txBody>
      </p:sp>
      <p:sp>
        <p:nvSpPr>
          <p:cNvPr id="17" name="Slide Number Placeholder 16">
            <a:extLst>
              <a:ext uri="{FF2B5EF4-FFF2-40B4-BE49-F238E27FC236}">
                <a16:creationId xmlns:a16="http://schemas.microsoft.com/office/drawing/2014/main" id="{E1F36102-91E3-B5B6-05D2-563D2642C9AC}"/>
              </a:ext>
            </a:extLst>
          </p:cNvPr>
          <p:cNvSpPr>
            <a:spLocks noGrp="1"/>
          </p:cNvSpPr>
          <p:nvPr>
            <p:ph type="sldNum" sz="quarter" idx="14"/>
          </p:nvPr>
        </p:nvSpPr>
        <p:spPr>
          <a:xfrm>
            <a:off x="10922000" y="6145255"/>
            <a:ext cx="845114" cy="365125"/>
          </a:xfrm>
        </p:spPr>
        <p:txBody>
          <a:bodyPr/>
          <a:lstStyle/>
          <a:p>
            <a:fld id="{294A09A9-5501-47C1-A89A-A340965A2BE2}" type="slidenum">
              <a:rPr lang="en-US" smtClean="0"/>
              <a:pPr/>
              <a:t>2</a:t>
            </a:fld>
            <a:endParaRPr lang="en-US" dirty="0"/>
          </a:p>
        </p:txBody>
      </p:sp>
      <p:pic>
        <p:nvPicPr>
          <p:cNvPr id="3" name="Picture 2">
            <a:extLst>
              <a:ext uri="{FF2B5EF4-FFF2-40B4-BE49-F238E27FC236}">
                <a16:creationId xmlns:a16="http://schemas.microsoft.com/office/drawing/2014/main" id="{4DC90B08-3A62-F5DA-D61E-328A55F65661}"/>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xmlns="" r:id="rId3"/>
              </a:ext>
            </a:extLst>
          </a:blip>
          <a:stretch>
            <a:fillRect/>
          </a:stretch>
        </p:blipFill>
        <p:spPr>
          <a:xfrm>
            <a:off x="5938887" y="1796576"/>
            <a:ext cx="5258247" cy="3934922"/>
          </a:xfrm>
          <a:prstGeom prst="rect">
            <a:avLst/>
          </a:prstGeom>
          <a:scene3d>
            <a:camera prst="orthographicFront"/>
            <a:lightRig rig="threePt" dir="t"/>
          </a:scene3d>
          <a:sp3d>
            <a:bevelT prst="angle"/>
          </a:sp3d>
        </p:spPr>
      </p:pic>
    </p:spTree>
    <p:extLst>
      <p:ext uri="{BB962C8B-B14F-4D97-AF65-F5344CB8AC3E}">
        <p14:creationId xmlns:p14="http://schemas.microsoft.com/office/powerpoint/2010/main" val="24034039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Value counts of Region</a:t>
            </a:r>
            <a:endParaRPr lang="en-IN" dirty="0"/>
          </a:p>
        </p:txBody>
      </p:sp>
      <p:pic>
        <p:nvPicPr>
          <p:cNvPr id="5" name="Table Placeholder 4"/>
          <p:cNvPicPr>
            <a:picLocks noGrp="1" noChangeAspect="1"/>
          </p:cNvPicPr>
          <p:nvPr>
            <p:ph type="tbl" sz="quarter" idx="10"/>
          </p:nvPr>
        </p:nvPicPr>
        <p:blipFill>
          <a:blip r:embed="rId2"/>
          <a:stretch>
            <a:fillRect/>
          </a:stretch>
        </p:blipFill>
        <p:spPr>
          <a:xfrm>
            <a:off x="1399310" y="1825625"/>
            <a:ext cx="7135930" cy="4684755"/>
          </a:xfrm>
          <a:prstGeom prst="rect">
            <a:avLst/>
          </a:prstGeom>
        </p:spPr>
      </p:pic>
      <p:sp>
        <p:nvSpPr>
          <p:cNvPr id="4" name="Slide Number Placeholder 3"/>
          <p:cNvSpPr>
            <a:spLocks noGrp="1"/>
          </p:cNvSpPr>
          <p:nvPr>
            <p:ph type="sldNum" sz="quarter" idx="13"/>
          </p:nvPr>
        </p:nvSpPr>
        <p:spPr/>
        <p:txBody>
          <a:bodyPr/>
          <a:lstStyle/>
          <a:p>
            <a:fld id="{294A09A9-5501-47C1-A89A-A340965A2BE2}" type="slidenum">
              <a:rPr lang="en-US" smtClean="0"/>
              <a:pPr/>
              <a:t>20</a:t>
            </a:fld>
            <a:endParaRPr lang="en-US" dirty="0"/>
          </a:p>
        </p:txBody>
      </p:sp>
    </p:spTree>
    <p:extLst>
      <p:ext uri="{BB962C8B-B14F-4D97-AF65-F5344CB8AC3E}">
        <p14:creationId xmlns:p14="http://schemas.microsoft.com/office/powerpoint/2010/main" val="13193238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Value counts of Segment</a:t>
            </a:r>
            <a:endParaRPr lang="en-IN" dirty="0"/>
          </a:p>
        </p:txBody>
      </p:sp>
      <p:pic>
        <p:nvPicPr>
          <p:cNvPr id="5" name="Table Placeholder 4"/>
          <p:cNvPicPr>
            <a:picLocks noGrp="1" noChangeAspect="1"/>
          </p:cNvPicPr>
          <p:nvPr>
            <p:ph type="tbl" sz="quarter" idx="10"/>
          </p:nvPr>
        </p:nvPicPr>
        <p:blipFill>
          <a:blip r:embed="rId2"/>
          <a:stretch>
            <a:fillRect/>
          </a:stretch>
        </p:blipFill>
        <p:spPr>
          <a:xfrm>
            <a:off x="1316183" y="1825625"/>
            <a:ext cx="7109362" cy="4684755"/>
          </a:xfrm>
          <a:prstGeom prst="rect">
            <a:avLst/>
          </a:prstGeom>
        </p:spPr>
      </p:pic>
      <p:sp>
        <p:nvSpPr>
          <p:cNvPr id="4" name="Slide Number Placeholder 3"/>
          <p:cNvSpPr>
            <a:spLocks noGrp="1"/>
          </p:cNvSpPr>
          <p:nvPr>
            <p:ph type="sldNum" sz="quarter" idx="13"/>
          </p:nvPr>
        </p:nvSpPr>
        <p:spPr/>
        <p:txBody>
          <a:bodyPr/>
          <a:lstStyle/>
          <a:p>
            <a:fld id="{294A09A9-5501-47C1-A89A-A340965A2BE2}" type="slidenum">
              <a:rPr lang="en-US" smtClean="0"/>
              <a:pPr/>
              <a:t>21</a:t>
            </a:fld>
            <a:endParaRPr lang="en-US" dirty="0"/>
          </a:p>
        </p:txBody>
      </p:sp>
    </p:spTree>
    <p:extLst>
      <p:ext uri="{BB962C8B-B14F-4D97-AF65-F5344CB8AC3E}">
        <p14:creationId xmlns:p14="http://schemas.microsoft.com/office/powerpoint/2010/main" val="29378460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Value counts of </a:t>
            </a:r>
            <a:r>
              <a:rPr lang="en-US" dirty="0" err="1" smtClean="0"/>
              <a:t>Ship_Mode</a:t>
            </a:r>
            <a:endParaRPr lang="en-IN" dirty="0"/>
          </a:p>
        </p:txBody>
      </p:sp>
      <p:pic>
        <p:nvPicPr>
          <p:cNvPr id="5" name="Table Placeholder 4"/>
          <p:cNvPicPr>
            <a:picLocks noGrp="1" noChangeAspect="1"/>
          </p:cNvPicPr>
          <p:nvPr>
            <p:ph type="tbl" sz="quarter" idx="10"/>
          </p:nvPr>
        </p:nvPicPr>
        <p:blipFill>
          <a:blip r:embed="rId2"/>
          <a:stretch>
            <a:fillRect/>
          </a:stretch>
        </p:blipFill>
        <p:spPr>
          <a:xfrm>
            <a:off x="1620982" y="1825625"/>
            <a:ext cx="6726041" cy="4575175"/>
          </a:xfrm>
          <a:prstGeom prst="rect">
            <a:avLst/>
          </a:prstGeom>
        </p:spPr>
      </p:pic>
      <p:sp>
        <p:nvSpPr>
          <p:cNvPr id="4" name="Slide Number Placeholder 3"/>
          <p:cNvSpPr>
            <a:spLocks noGrp="1"/>
          </p:cNvSpPr>
          <p:nvPr>
            <p:ph type="sldNum" sz="quarter" idx="13"/>
          </p:nvPr>
        </p:nvSpPr>
        <p:spPr/>
        <p:txBody>
          <a:bodyPr/>
          <a:lstStyle/>
          <a:p>
            <a:fld id="{294A09A9-5501-47C1-A89A-A340965A2BE2}" type="slidenum">
              <a:rPr lang="en-US" smtClean="0"/>
              <a:pPr/>
              <a:t>22</a:t>
            </a:fld>
            <a:endParaRPr lang="en-US" dirty="0"/>
          </a:p>
        </p:txBody>
      </p:sp>
    </p:spTree>
    <p:extLst>
      <p:ext uri="{BB962C8B-B14F-4D97-AF65-F5344CB8AC3E}">
        <p14:creationId xmlns:p14="http://schemas.microsoft.com/office/powerpoint/2010/main" val="34614136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Value counts of Category</a:t>
            </a:r>
            <a:endParaRPr lang="en-IN" dirty="0"/>
          </a:p>
        </p:txBody>
      </p:sp>
      <p:pic>
        <p:nvPicPr>
          <p:cNvPr id="5" name="Table Placeholder 4"/>
          <p:cNvPicPr>
            <a:picLocks noGrp="1" noChangeAspect="1"/>
          </p:cNvPicPr>
          <p:nvPr>
            <p:ph type="tbl" sz="quarter" idx="10"/>
          </p:nvPr>
        </p:nvPicPr>
        <p:blipFill>
          <a:blip r:embed="rId2"/>
          <a:stretch>
            <a:fillRect/>
          </a:stretch>
        </p:blipFill>
        <p:spPr>
          <a:xfrm>
            <a:off x="1302327" y="1825625"/>
            <a:ext cx="8409709" cy="4575175"/>
          </a:xfrm>
          <a:prstGeom prst="rect">
            <a:avLst/>
          </a:prstGeom>
        </p:spPr>
      </p:pic>
      <p:sp>
        <p:nvSpPr>
          <p:cNvPr id="4" name="Slide Number Placeholder 3"/>
          <p:cNvSpPr>
            <a:spLocks noGrp="1"/>
          </p:cNvSpPr>
          <p:nvPr>
            <p:ph type="sldNum" sz="quarter" idx="13"/>
          </p:nvPr>
        </p:nvSpPr>
        <p:spPr/>
        <p:txBody>
          <a:bodyPr/>
          <a:lstStyle/>
          <a:p>
            <a:fld id="{294A09A9-5501-47C1-A89A-A340965A2BE2}" type="slidenum">
              <a:rPr lang="en-US" smtClean="0"/>
              <a:pPr/>
              <a:t>23</a:t>
            </a:fld>
            <a:endParaRPr lang="en-US" dirty="0"/>
          </a:p>
        </p:txBody>
      </p:sp>
    </p:spTree>
    <p:extLst>
      <p:ext uri="{BB962C8B-B14F-4D97-AF65-F5344CB8AC3E}">
        <p14:creationId xmlns:p14="http://schemas.microsoft.com/office/powerpoint/2010/main" val="21757005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Value count of </a:t>
            </a:r>
            <a:r>
              <a:rPr lang="en-US" dirty="0" err="1" smtClean="0"/>
              <a:t>Sub_Category</a:t>
            </a:r>
            <a:endParaRPr lang="en-IN" dirty="0"/>
          </a:p>
        </p:txBody>
      </p:sp>
      <p:pic>
        <p:nvPicPr>
          <p:cNvPr id="5" name="Table Placeholder 4"/>
          <p:cNvPicPr>
            <a:picLocks noGrp="1" noChangeAspect="1"/>
          </p:cNvPicPr>
          <p:nvPr>
            <p:ph type="tbl" sz="quarter" idx="10"/>
          </p:nvPr>
        </p:nvPicPr>
        <p:blipFill>
          <a:blip r:embed="rId2"/>
          <a:stretch>
            <a:fillRect/>
          </a:stretch>
        </p:blipFill>
        <p:spPr>
          <a:xfrm>
            <a:off x="1302327" y="1825625"/>
            <a:ext cx="8645237" cy="4684755"/>
          </a:xfrm>
          <a:prstGeom prst="rect">
            <a:avLst/>
          </a:prstGeom>
        </p:spPr>
      </p:pic>
      <p:sp>
        <p:nvSpPr>
          <p:cNvPr id="4" name="Slide Number Placeholder 3"/>
          <p:cNvSpPr>
            <a:spLocks noGrp="1"/>
          </p:cNvSpPr>
          <p:nvPr>
            <p:ph type="sldNum" sz="quarter" idx="13"/>
          </p:nvPr>
        </p:nvSpPr>
        <p:spPr/>
        <p:txBody>
          <a:bodyPr/>
          <a:lstStyle/>
          <a:p>
            <a:fld id="{294A09A9-5501-47C1-A89A-A340965A2BE2}" type="slidenum">
              <a:rPr lang="en-US" smtClean="0"/>
              <a:pPr/>
              <a:t>24</a:t>
            </a:fld>
            <a:endParaRPr lang="en-US" dirty="0"/>
          </a:p>
        </p:txBody>
      </p:sp>
    </p:spTree>
    <p:extLst>
      <p:ext uri="{BB962C8B-B14F-4D97-AF65-F5344CB8AC3E}">
        <p14:creationId xmlns:p14="http://schemas.microsoft.com/office/powerpoint/2010/main" val="12586672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Observing a single column for the outliers</a:t>
            </a:r>
            <a:endParaRPr lang="en-IN" dirty="0"/>
          </a:p>
        </p:txBody>
      </p:sp>
      <p:sp>
        <p:nvSpPr>
          <p:cNvPr id="3" name="Table Placeholder 2"/>
          <p:cNvSpPr>
            <a:spLocks noGrp="1"/>
          </p:cNvSpPr>
          <p:nvPr>
            <p:ph type="tbl" sz="quarter" idx="10"/>
          </p:nvPr>
        </p:nvSpPr>
        <p:spPr/>
      </p:sp>
      <p:sp>
        <p:nvSpPr>
          <p:cNvPr id="4" name="Slide Number Placeholder 3"/>
          <p:cNvSpPr>
            <a:spLocks noGrp="1"/>
          </p:cNvSpPr>
          <p:nvPr>
            <p:ph type="sldNum" sz="quarter" idx="13"/>
          </p:nvPr>
        </p:nvSpPr>
        <p:spPr/>
        <p:txBody>
          <a:bodyPr/>
          <a:lstStyle/>
          <a:p>
            <a:fld id="{294A09A9-5501-47C1-A89A-A340965A2BE2}" type="slidenum">
              <a:rPr lang="en-US" smtClean="0"/>
              <a:pPr/>
              <a:t>25</a:t>
            </a:fld>
            <a:endParaRPr lang="en-US" dirty="0"/>
          </a:p>
        </p:txBody>
      </p:sp>
      <p:pic>
        <p:nvPicPr>
          <p:cNvPr id="5" name="Picture 4"/>
          <p:cNvPicPr>
            <a:picLocks noChangeAspect="1"/>
          </p:cNvPicPr>
          <p:nvPr/>
        </p:nvPicPr>
        <p:blipFill>
          <a:blip r:embed="rId2"/>
          <a:stretch>
            <a:fillRect/>
          </a:stretch>
        </p:blipFill>
        <p:spPr>
          <a:xfrm>
            <a:off x="1233054" y="1825625"/>
            <a:ext cx="9022773" cy="3117273"/>
          </a:xfrm>
          <a:prstGeom prst="rect">
            <a:avLst/>
          </a:prstGeom>
        </p:spPr>
      </p:pic>
    </p:spTree>
    <p:extLst>
      <p:ext uri="{BB962C8B-B14F-4D97-AF65-F5344CB8AC3E}">
        <p14:creationId xmlns:p14="http://schemas.microsoft.com/office/powerpoint/2010/main" val="40641358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Profits from the product</a:t>
            </a:r>
            <a:endParaRPr lang="en-IN" dirty="0"/>
          </a:p>
        </p:txBody>
      </p:sp>
      <p:pic>
        <p:nvPicPr>
          <p:cNvPr id="5" name="Table Placeholder 4"/>
          <p:cNvPicPr>
            <a:picLocks noGrp="1" noChangeAspect="1"/>
          </p:cNvPicPr>
          <p:nvPr>
            <p:ph type="tbl" sz="quarter" idx="10"/>
          </p:nvPr>
        </p:nvPicPr>
        <p:blipFill>
          <a:blip r:embed="rId2"/>
          <a:stretch>
            <a:fillRect/>
          </a:stretch>
        </p:blipFill>
        <p:spPr>
          <a:xfrm>
            <a:off x="1593273" y="2043111"/>
            <a:ext cx="6945889" cy="4274561"/>
          </a:xfrm>
          <a:prstGeom prst="rect">
            <a:avLst/>
          </a:prstGeom>
        </p:spPr>
      </p:pic>
      <p:sp>
        <p:nvSpPr>
          <p:cNvPr id="4" name="Slide Number Placeholder 3"/>
          <p:cNvSpPr>
            <a:spLocks noGrp="1"/>
          </p:cNvSpPr>
          <p:nvPr>
            <p:ph type="sldNum" sz="quarter" idx="13"/>
          </p:nvPr>
        </p:nvSpPr>
        <p:spPr/>
        <p:txBody>
          <a:bodyPr/>
          <a:lstStyle/>
          <a:p>
            <a:fld id="{294A09A9-5501-47C1-A89A-A340965A2BE2}" type="slidenum">
              <a:rPr lang="en-US" smtClean="0"/>
              <a:pPr/>
              <a:t>26</a:t>
            </a:fld>
            <a:endParaRPr lang="en-US" dirty="0"/>
          </a:p>
        </p:txBody>
      </p:sp>
    </p:spTree>
    <p:extLst>
      <p:ext uri="{BB962C8B-B14F-4D97-AF65-F5344CB8AC3E}">
        <p14:creationId xmlns:p14="http://schemas.microsoft.com/office/powerpoint/2010/main" val="10516112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6E6599B-92EE-DA04-9056-C282E455D7DA}"/>
              </a:ext>
            </a:extLst>
          </p:cNvPr>
          <p:cNvSpPr>
            <a:spLocks noGrp="1"/>
          </p:cNvSpPr>
          <p:nvPr>
            <p:ph type="title"/>
          </p:nvPr>
        </p:nvSpPr>
        <p:spPr>
          <a:xfrm>
            <a:off x="381000" y="409281"/>
            <a:ext cx="11430000" cy="1325563"/>
          </a:xfrm>
        </p:spPr>
        <p:txBody>
          <a:bodyPr/>
          <a:lstStyle/>
          <a:p>
            <a:r>
              <a:rPr lang="en-US" dirty="0"/>
              <a:t>Power BI Dashboard</a:t>
            </a:r>
          </a:p>
        </p:txBody>
      </p:sp>
      <p:sp>
        <p:nvSpPr>
          <p:cNvPr id="2" name="Slide Number Placeholder 1">
            <a:extLst>
              <a:ext uri="{FF2B5EF4-FFF2-40B4-BE49-F238E27FC236}">
                <a16:creationId xmlns:a16="http://schemas.microsoft.com/office/drawing/2014/main" id="{55232BDC-58BE-5669-7C02-6227C42B53A9}"/>
              </a:ext>
            </a:extLst>
          </p:cNvPr>
          <p:cNvSpPr>
            <a:spLocks noGrp="1"/>
          </p:cNvSpPr>
          <p:nvPr>
            <p:ph type="sldNum" sz="quarter" idx="13"/>
          </p:nvPr>
        </p:nvSpPr>
        <p:spPr>
          <a:xfrm>
            <a:off x="10922000" y="6145255"/>
            <a:ext cx="845114" cy="365125"/>
          </a:xfrm>
        </p:spPr>
        <p:txBody>
          <a:bodyPr/>
          <a:lstStyle/>
          <a:p>
            <a:fld id="{294A09A9-5501-47C1-A89A-A340965A2BE2}" type="slidenum">
              <a:rPr lang="en-US" smtClean="0"/>
              <a:pPr/>
              <a:t>27</a:t>
            </a:fld>
            <a:endParaRPr lang="en-US" dirty="0"/>
          </a:p>
        </p:txBody>
      </p:sp>
      <p:sp>
        <p:nvSpPr>
          <p:cNvPr id="3" name="Rectangle 1">
            <a:extLst>
              <a:ext uri="{FF2B5EF4-FFF2-40B4-BE49-F238E27FC236}">
                <a16:creationId xmlns:a16="http://schemas.microsoft.com/office/drawing/2014/main" id="{5D1FFB58-5CB4-886F-5970-E35DFC349486}"/>
              </a:ext>
            </a:extLst>
          </p:cNvPr>
          <p:cNvSpPr>
            <a:spLocks noGrp="1" noChangeArrowheads="1"/>
          </p:cNvSpPr>
          <p:nvPr>
            <p:ph idx="10"/>
          </p:nvPr>
        </p:nvSpPr>
        <p:spPr bwMode="auto">
          <a:xfrm>
            <a:off x="381000" y="1566081"/>
            <a:ext cx="11767965" cy="5355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effectLst/>
                <a:latin typeface="Arial" panose="020B0604020202020204" pitchFamily="34" charset="0"/>
              </a:rPr>
              <a:t>Overview</a:t>
            </a:r>
            <a:r>
              <a:rPr kumimoji="0" lang="en-US" altLang="en-US" sz="1800" b="0" i="0" u="none" strike="noStrike" cap="none" normalizeH="0" baseline="0" dirty="0">
                <a:ln>
                  <a:noFill/>
                </a:ln>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effectLst/>
                <a:latin typeface="Arial" panose="020B0604020202020204" pitchFamily="34" charset="0"/>
              </a:rPr>
              <a:t>The Power BI dashboard offers a comprehensive, interactive view of our sales data, facilitating real-time insights</a:t>
            </a:r>
          </a:p>
          <a:p>
            <a:pPr marL="0" marR="0" lvl="0" indent="0" algn="l" defTabSz="914400" rtl="0" eaLnBrk="0" fontAlgn="base" latinLnBrk="0" hangingPunct="0">
              <a:lnSpc>
                <a:spcPct val="100000"/>
              </a:lnSpc>
              <a:spcBef>
                <a:spcPct val="0"/>
              </a:spcBef>
              <a:spcAft>
                <a:spcPct val="0"/>
              </a:spcAft>
              <a:buClrTx/>
              <a:buSzTx/>
              <a:tabLst/>
            </a:pPr>
            <a:r>
              <a:rPr lang="en-US" altLang="en-US" sz="1800" b="0" dirty="0">
                <a:latin typeface="Arial" panose="020B0604020202020204" pitchFamily="34" charset="0"/>
              </a:rPr>
              <a:t> </a:t>
            </a:r>
            <a:r>
              <a:rPr kumimoji="0" lang="en-US" altLang="en-US" sz="1800" b="0" i="0" u="none" strike="noStrike" cap="none" normalizeH="0" baseline="0" dirty="0">
                <a:ln>
                  <a:noFill/>
                </a:ln>
                <a:effectLst/>
                <a:latin typeface="Arial" panose="020B0604020202020204" pitchFamily="34" charset="0"/>
              </a:rPr>
              <a:t> and detailed analysis.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effectLst/>
                <a:latin typeface="Arial" panose="020B0604020202020204" pitchFamily="34" charset="0"/>
              </a:rPr>
              <a:t>Key Features</a:t>
            </a:r>
            <a:r>
              <a:rPr kumimoji="0" lang="en-US" altLang="en-US" sz="1800" b="0" i="0" u="none" strike="noStrike" cap="none" normalizeH="0" baseline="0" dirty="0">
                <a:ln>
                  <a:noFill/>
                </a:ln>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effectLst/>
                <a:latin typeface="Arial" panose="020B0604020202020204" pitchFamily="34" charset="0"/>
              </a:rPr>
              <a:t>Interactive Visualizations</a:t>
            </a:r>
            <a:r>
              <a:rPr kumimoji="0" lang="en-US" altLang="en-US" sz="1800" b="0" i="0" u="none" strike="noStrike" cap="none" normalizeH="0" baseline="0" dirty="0">
                <a:ln>
                  <a:noFill/>
                </a:ln>
                <a:effectLst/>
                <a:latin typeface="Arial" panose="020B0604020202020204" pitchFamily="34" charset="0"/>
              </a:rPr>
              <a:t>: Dynamic charts, graphs, and tables that update based on user interactions, such </a:t>
            </a:r>
          </a:p>
          <a:p>
            <a:pPr marL="0" marR="0" lvl="0" indent="0" algn="l" defTabSz="914400" rtl="0" eaLnBrk="0" fontAlgn="base" latinLnBrk="0" hangingPunct="0">
              <a:lnSpc>
                <a:spcPct val="100000"/>
              </a:lnSpc>
              <a:spcBef>
                <a:spcPct val="0"/>
              </a:spcBef>
              <a:spcAft>
                <a:spcPct val="0"/>
              </a:spcAft>
              <a:buClrTx/>
              <a:buSzTx/>
              <a:tabLst/>
            </a:pPr>
            <a:r>
              <a:rPr lang="en-US" altLang="en-US" sz="1800" b="0" dirty="0">
                <a:latin typeface="Arial" panose="020B0604020202020204" pitchFamily="34" charset="0"/>
              </a:rPr>
              <a:t> </a:t>
            </a:r>
            <a:r>
              <a:rPr kumimoji="0" lang="en-US" altLang="en-US" sz="1800" b="0" i="0" u="none" strike="noStrike" cap="none" normalizeH="0" baseline="0" dirty="0">
                <a:ln>
                  <a:noFill/>
                </a:ln>
                <a:effectLst/>
                <a:latin typeface="Arial" panose="020B0604020202020204" pitchFamily="34" charset="0"/>
              </a:rPr>
              <a:t>as filtering and slicing.</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effectLst/>
                <a:latin typeface="Arial" panose="020B0604020202020204" pitchFamily="34" charset="0"/>
              </a:rPr>
              <a:t>Drill-Down Capability</a:t>
            </a:r>
            <a:r>
              <a:rPr kumimoji="0" lang="en-US" altLang="en-US" sz="1800" b="0" i="0" u="none" strike="noStrike" cap="none" normalizeH="0" baseline="0" dirty="0">
                <a:ln>
                  <a:noFill/>
                </a:ln>
                <a:effectLst/>
                <a:latin typeface="Arial" panose="020B0604020202020204" pitchFamily="34" charset="0"/>
              </a:rPr>
              <a:t>: Enables users to explore specific data points in greater detail.</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effectLst/>
                <a:latin typeface="Arial" panose="020B0604020202020204" pitchFamily="34" charset="0"/>
              </a:rPr>
              <a:t>Main Sections</a:t>
            </a:r>
            <a:r>
              <a:rPr kumimoji="0" lang="en-US" altLang="en-US" sz="1800" b="0" i="0" u="none" strike="noStrike" cap="none" normalizeH="0" baseline="0" dirty="0">
                <a:ln>
                  <a:noFill/>
                </a:ln>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effectLst/>
                <a:latin typeface="Arial" panose="020B0604020202020204" pitchFamily="34" charset="0"/>
              </a:rPr>
              <a:t>Sales Performance</a:t>
            </a:r>
            <a:r>
              <a:rPr kumimoji="0" lang="en-US" altLang="en-US" sz="1800" b="0" i="0" u="none" strike="noStrike" cap="none" normalizeH="0" baseline="0" dirty="0">
                <a:ln>
                  <a:noFill/>
                </a:ln>
                <a:effectLst/>
                <a:latin typeface="Arial" panose="020B0604020202020204" pitchFamily="34" charset="0"/>
              </a:rPr>
              <a:t>: Displays total sales, sales trends, and comparisons over different time periods.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effectLst/>
                <a:latin typeface="Arial" panose="020B0604020202020204" pitchFamily="34" charset="0"/>
              </a:rPr>
              <a:t>Customer Insights</a:t>
            </a:r>
            <a:r>
              <a:rPr kumimoji="0" lang="en-US" altLang="en-US" sz="1800" b="0" i="0" u="none" strike="noStrike" cap="none" normalizeH="0" baseline="0" dirty="0">
                <a:ln>
                  <a:noFill/>
                </a:ln>
                <a:effectLst/>
                <a:latin typeface="Arial" panose="020B0604020202020204" pitchFamily="34" charset="0"/>
              </a:rPr>
              <a:t>: Analyzes customer demographics, identifies top customers, and examines purchasing</a:t>
            </a:r>
          </a:p>
          <a:p>
            <a:pPr marL="0" marR="0" lvl="0" indent="0" algn="l" defTabSz="914400" rtl="0" eaLnBrk="0" fontAlgn="base" latinLnBrk="0" hangingPunct="0">
              <a:lnSpc>
                <a:spcPct val="100000"/>
              </a:lnSpc>
              <a:spcBef>
                <a:spcPct val="0"/>
              </a:spcBef>
              <a:spcAft>
                <a:spcPct val="0"/>
              </a:spcAft>
              <a:buClrTx/>
              <a:buSzTx/>
              <a:tabLst/>
            </a:pPr>
            <a:r>
              <a:rPr lang="en-US" altLang="en-US" sz="1800" b="0" dirty="0">
                <a:latin typeface="Arial" panose="020B0604020202020204" pitchFamily="34" charset="0"/>
              </a:rPr>
              <a:t>  p</a:t>
            </a:r>
            <a:r>
              <a:rPr kumimoji="0" lang="en-US" altLang="en-US" sz="1800" b="0" i="0" u="none" strike="noStrike" cap="none" normalizeH="0" baseline="0" dirty="0">
                <a:ln>
                  <a:noFill/>
                </a:ln>
                <a:effectLst/>
                <a:latin typeface="Arial" panose="020B0604020202020204" pitchFamily="34" charset="0"/>
              </a:rPr>
              <a:t>atterns.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effectLst/>
                <a:latin typeface="Arial" panose="020B0604020202020204" pitchFamily="34" charset="0"/>
              </a:rPr>
              <a:t>Product Analysis</a:t>
            </a:r>
            <a:r>
              <a:rPr kumimoji="0" lang="en-US" altLang="en-US" sz="1800" b="0" i="0" u="none" strike="noStrike" cap="none" normalizeH="0" baseline="0" dirty="0">
                <a:ln>
                  <a:noFill/>
                </a:ln>
                <a:effectLst/>
                <a:latin typeface="Arial" panose="020B0604020202020204" pitchFamily="34" charset="0"/>
              </a:rPr>
              <a:t>: Highlights best-selling products and their profitability.</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effectLst/>
                <a:latin typeface="Arial" panose="020B0604020202020204" pitchFamily="34" charset="0"/>
              </a:rPr>
              <a:t>Regional Sales</a:t>
            </a:r>
            <a:r>
              <a:rPr kumimoji="0" lang="en-US" altLang="en-US" sz="1800" b="0" i="0" u="none" strike="noStrike" cap="none" normalizeH="0" baseline="0" dirty="0">
                <a:ln>
                  <a:noFill/>
                </a:ln>
                <a:effectLst/>
                <a:latin typeface="Arial" panose="020B0604020202020204" pitchFamily="34" charset="0"/>
              </a:rPr>
              <a:t>: Visualizes sales distribution by region and includes performance heatmaps.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effectLst/>
                <a:latin typeface="Arial" panose="020B0604020202020204" pitchFamily="34" charset="0"/>
              </a:rPr>
              <a:t>Shipping and Logistics</a:t>
            </a:r>
            <a:r>
              <a:rPr kumimoji="0" lang="en-US" altLang="en-US" sz="1800" b="0" i="0" u="none" strike="noStrike" cap="none" normalizeH="0" baseline="0" dirty="0">
                <a:ln>
                  <a:noFill/>
                </a:ln>
                <a:effectLst/>
                <a:latin typeface="Arial" panose="020B0604020202020204" pitchFamily="34" charset="0"/>
              </a:rPr>
              <a:t>: Evaluates shipping methods and tracks delivery times for efficiency.</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effectLst/>
                <a:latin typeface="Arial" panose="020B0604020202020204" pitchFamily="34" charset="0"/>
              </a:rPr>
              <a:t>Customization</a:t>
            </a:r>
            <a:r>
              <a:rPr kumimoji="0" lang="en-US" altLang="en-US" sz="1800" b="0" i="0" u="none" strike="noStrike" cap="none" normalizeH="0" baseline="0" dirty="0">
                <a:ln>
                  <a:noFill/>
                </a:ln>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effectLst/>
                <a:latin typeface="Arial" panose="020B0604020202020204" pitchFamily="34" charset="0"/>
              </a:rPr>
              <a:t>Users can tailor the dashboard to their specific needs, enabling personalized analysis and reporting.</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effectLst/>
                <a:latin typeface="Arial" panose="020B0604020202020204" pitchFamily="34" charset="0"/>
              </a:rPr>
              <a:t>Real-Time Data</a:t>
            </a:r>
            <a:r>
              <a:rPr kumimoji="0" lang="en-US" altLang="en-US" sz="1800" b="0" i="0" u="none" strike="noStrike" cap="none" normalizeH="0" baseline="0" dirty="0">
                <a:ln>
                  <a:noFill/>
                </a:ln>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effectLst/>
                <a:latin typeface="Arial" panose="020B0604020202020204" pitchFamily="34" charset="0"/>
              </a:rPr>
              <a:t>Connected to live data sources, the dashboard ensures up-to-date and accurate information for decision-making</a:t>
            </a:r>
            <a:r>
              <a:rPr kumimoji="0" lang="en-US" altLang="en-US" sz="18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7696146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1C76580-2AD8-C4C1-30CB-9530F6DE7276}"/>
              </a:ext>
            </a:extLst>
          </p:cNvPr>
          <p:cNvSpPr>
            <a:spLocks noGrp="1"/>
          </p:cNvSpPr>
          <p:nvPr>
            <p:ph type="sldNum" sz="quarter" idx="13"/>
          </p:nvPr>
        </p:nvSpPr>
        <p:spPr>
          <a:xfrm>
            <a:off x="10922000" y="6145255"/>
            <a:ext cx="845114" cy="365125"/>
          </a:xfrm>
        </p:spPr>
        <p:txBody>
          <a:bodyPr/>
          <a:lstStyle/>
          <a:p>
            <a:fld id="{294A09A9-5501-47C1-A89A-A340965A2BE2}" type="slidenum">
              <a:rPr lang="en-US" smtClean="0"/>
              <a:pPr/>
              <a:t>28</a:t>
            </a:fld>
            <a:endParaRPr lang="en-US" dirty="0"/>
          </a:p>
        </p:txBody>
      </p:sp>
      <p:pic>
        <p:nvPicPr>
          <p:cNvPr id="12" name="Picture 11">
            <a:extLst>
              <a:ext uri="{FF2B5EF4-FFF2-40B4-BE49-F238E27FC236}">
                <a16:creationId xmlns:a16="http://schemas.microsoft.com/office/drawing/2014/main" id="{7E4C7258-F23A-F8D8-21FC-50FA6A2F18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82562"/>
            <a:ext cx="12192000" cy="6145255"/>
          </a:xfrm>
          <a:prstGeom prst="rect">
            <a:avLst/>
          </a:prstGeom>
        </p:spPr>
      </p:pic>
    </p:spTree>
    <p:extLst>
      <p:ext uri="{BB962C8B-B14F-4D97-AF65-F5344CB8AC3E}">
        <p14:creationId xmlns:p14="http://schemas.microsoft.com/office/powerpoint/2010/main" val="158215686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8D247-2C7D-1DC0-87DE-679FF2F4B8D3}"/>
              </a:ext>
            </a:extLst>
          </p:cNvPr>
          <p:cNvSpPr>
            <a:spLocks noGrp="1"/>
          </p:cNvSpPr>
          <p:nvPr>
            <p:ph type="title"/>
          </p:nvPr>
        </p:nvSpPr>
        <p:spPr>
          <a:xfrm>
            <a:off x="381000" y="381000"/>
            <a:ext cx="11430000" cy="1325563"/>
          </a:xfrm>
        </p:spPr>
        <p:txBody>
          <a:bodyPr/>
          <a:lstStyle/>
          <a:p>
            <a:r>
              <a:rPr lang="en-US" dirty="0"/>
              <a:t>Tableau :</a:t>
            </a:r>
          </a:p>
        </p:txBody>
      </p:sp>
      <p:sp>
        <p:nvSpPr>
          <p:cNvPr id="2" name="Slide Number Placeholder 1">
            <a:extLst>
              <a:ext uri="{FF2B5EF4-FFF2-40B4-BE49-F238E27FC236}">
                <a16:creationId xmlns:a16="http://schemas.microsoft.com/office/drawing/2014/main" id="{2651400D-A5B1-7DF5-73CA-6C020EFD7A83}"/>
              </a:ext>
            </a:extLst>
          </p:cNvPr>
          <p:cNvSpPr>
            <a:spLocks noGrp="1"/>
          </p:cNvSpPr>
          <p:nvPr>
            <p:ph type="sldNum" sz="quarter" idx="13"/>
          </p:nvPr>
        </p:nvSpPr>
        <p:spPr>
          <a:xfrm>
            <a:off x="10922000" y="6145255"/>
            <a:ext cx="845114" cy="365125"/>
          </a:xfrm>
        </p:spPr>
        <p:txBody>
          <a:bodyPr/>
          <a:lstStyle/>
          <a:p>
            <a:fld id="{294A09A9-5501-47C1-A89A-A340965A2BE2}" type="slidenum">
              <a:rPr lang="en-US" smtClean="0"/>
              <a:pPr/>
              <a:t>29</a:t>
            </a:fld>
            <a:endParaRPr lang="en-US" dirty="0"/>
          </a:p>
        </p:txBody>
      </p:sp>
      <p:sp>
        <p:nvSpPr>
          <p:cNvPr id="10" name="Rectangle 1">
            <a:extLst>
              <a:ext uri="{FF2B5EF4-FFF2-40B4-BE49-F238E27FC236}">
                <a16:creationId xmlns:a16="http://schemas.microsoft.com/office/drawing/2014/main" id="{A5B321BD-B6E7-6B9C-8625-EA6309E979AB}"/>
              </a:ext>
            </a:extLst>
          </p:cNvPr>
          <p:cNvSpPr>
            <a:spLocks noGrp="1" noChangeArrowheads="1"/>
          </p:cNvSpPr>
          <p:nvPr>
            <p:ph idx="1"/>
          </p:nvPr>
        </p:nvSpPr>
        <p:spPr bwMode="auto">
          <a:xfrm>
            <a:off x="381000" y="1542520"/>
            <a:ext cx="11811000" cy="5078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effectLst/>
                <a:latin typeface="Arial" panose="020B0604020202020204" pitchFamily="34" charset="0"/>
              </a:rPr>
              <a:t>Overview</a:t>
            </a:r>
            <a:r>
              <a:rPr kumimoji="0" lang="en-US" altLang="en-US" sz="1800" b="0" i="0" u="none" strike="noStrike" cap="none" normalizeH="0" baseline="0" dirty="0">
                <a:ln>
                  <a:noFill/>
                </a:ln>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effectLst/>
                <a:latin typeface="Arial" panose="020B0604020202020204" pitchFamily="34" charset="0"/>
              </a:rPr>
              <a:t>The Tableau dashboard offers a dynamic and interactive visualization of our sales data, enabling real-time insights </a:t>
            </a:r>
          </a:p>
          <a:p>
            <a:pPr marL="0" marR="0" lvl="0" indent="0" algn="l" defTabSz="914400" rtl="0" eaLnBrk="0" fontAlgn="base" latinLnBrk="0" hangingPunct="0">
              <a:lnSpc>
                <a:spcPct val="100000"/>
              </a:lnSpc>
              <a:spcBef>
                <a:spcPct val="0"/>
              </a:spcBef>
              <a:spcAft>
                <a:spcPct val="0"/>
              </a:spcAft>
              <a:buClrTx/>
              <a:buSzTx/>
              <a:buNone/>
              <a:tabLst/>
            </a:pPr>
            <a:r>
              <a:rPr lang="en-US" altLang="en-US" sz="1800" dirty="0">
                <a:latin typeface="Arial" panose="020B0604020202020204" pitchFamily="34" charset="0"/>
              </a:rPr>
              <a:t>  </a:t>
            </a:r>
            <a:r>
              <a:rPr kumimoji="0" lang="en-US" altLang="en-US" sz="1800" b="0" i="0" u="none" strike="noStrike" cap="none" normalizeH="0" baseline="0" dirty="0">
                <a:ln>
                  <a:noFill/>
                </a:ln>
                <a:effectLst/>
                <a:latin typeface="Arial" panose="020B0604020202020204" pitchFamily="34" charset="0"/>
              </a:rPr>
              <a:t>and in-depth analysis.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effectLst/>
                <a:latin typeface="Arial" panose="020B0604020202020204" pitchFamily="34" charset="0"/>
              </a:rPr>
              <a:t>Key Features</a:t>
            </a:r>
            <a:r>
              <a:rPr kumimoji="0" lang="en-US" altLang="en-US" sz="1800" b="0" i="0" u="none" strike="noStrike" cap="none" normalizeH="0" baseline="0" dirty="0">
                <a:ln>
                  <a:noFill/>
                </a:ln>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effectLst/>
                <a:latin typeface="Arial" panose="020B0604020202020204" pitchFamily="34" charset="0"/>
              </a:rPr>
              <a:t>Interactive Visualizations</a:t>
            </a:r>
            <a:r>
              <a:rPr kumimoji="0" lang="en-US" altLang="en-US" sz="1800" b="0" i="0" u="none" strike="noStrike" cap="none" normalizeH="0" baseline="0" dirty="0">
                <a:ln>
                  <a:noFill/>
                </a:ln>
                <a:effectLst/>
                <a:latin typeface="Arial" panose="020B0604020202020204" pitchFamily="34" charset="0"/>
              </a:rPr>
              <a:t>: Includes responsive charts, graphs, and tables that update with user interactions like</a:t>
            </a:r>
          </a:p>
          <a:p>
            <a:pPr marL="0" marR="0" lvl="0" indent="0" algn="l" defTabSz="914400" rtl="0" eaLnBrk="0" fontAlgn="base" latinLnBrk="0" hangingPunct="0">
              <a:lnSpc>
                <a:spcPct val="100000"/>
              </a:lnSpc>
              <a:spcBef>
                <a:spcPct val="0"/>
              </a:spcBef>
              <a:spcAft>
                <a:spcPct val="0"/>
              </a:spcAft>
              <a:buClrTx/>
              <a:buSzTx/>
              <a:buNone/>
              <a:tabLst/>
            </a:pPr>
            <a:r>
              <a:rPr lang="en-US" altLang="en-US" sz="1800" dirty="0">
                <a:latin typeface="Arial" panose="020B0604020202020204" pitchFamily="34" charset="0"/>
              </a:rPr>
              <a:t> </a:t>
            </a:r>
            <a:r>
              <a:rPr kumimoji="0" lang="en-US" altLang="en-US" sz="1800" b="0" i="0" u="none" strike="noStrike" cap="none" normalizeH="0" baseline="0" dirty="0">
                <a:ln>
                  <a:noFill/>
                </a:ln>
                <a:effectLst/>
                <a:latin typeface="Arial" panose="020B0604020202020204" pitchFamily="34" charset="0"/>
              </a:rPr>
              <a:t> filtering and drilling down.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effectLst/>
                <a:latin typeface="Arial" panose="020B0604020202020204" pitchFamily="34" charset="0"/>
              </a:rPr>
              <a:t>User-Friendly Interface</a:t>
            </a:r>
            <a:r>
              <a:rPr kumimoji="0" lang="en-US" altLang="en-US" sz="1800" b="0" i="0" u="none" strike="noStrike" cap="none" normalizeH="0" baseline="0" dirty="0">
                <a:ln>
                  <a:noFill/>
                </a:ln>
                <a:effectLst/>
                <a:latin typeface="Arial" panose="020B0604020202020204" pitchFamily="34" charset="0"/>
              </a:rPr>
              <a:t>: Simplifies data exploration and analysis with an intuitive design.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effectLst/>
                <a:latin typeface="Arial" panose="020B0604020202020204" pitchFamily="34" charset="0"/>
              </a:rPr>
              <a:t>Main Sections</a:t>
            </a:r>
            <a:r>
              <a:rPr kumimoji="0" lang="en-US" altLang="en-US" sz="1800" b="0" i="0" u="none" strike="noStrike" cap="none" normalizeH="0" baseline="0" dirty="0">
                <a:ln>
                  <a:noFill/>
                </a:ln>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effectLst/>
                <a:latin typeface="Arial" panose="020B0604020202020204" pitchFamily="34" charset="0"/>
              </a:rPr>
              <a:t>Sales Performance</a:t>
            </a:r>
            <a:r>
              <a:rPr kumimoji="0" lang="en-US" altLang="en-US" sz="1800" b="0" i="0" u="none" strike="noStrike" cap="none" normalizeH="0" baseline="0" dirty="0">
                <a:ln>
                  <a:noFill/>
                </a:ln>
                <a:effectLst/>
                <a:latin typeface="Arial" panose="020B0604020202020204" pitchFamily="34" charset="0"/>
              </a:rPr>
              <a:t>: Displays total sales, trends over time, and period comparisons.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effectLst/>
                <a:latin typeface="Arial" panose="020B0604020202020204" pitchFamily="34" charset="0"/>
              </a:rPr>
              <a:t>Customer Insights</a:t>
            </a:r>
            <a:r>
              <a:rPr kumimoji="0" lang="en-US" altLang="en-US" sz="1800" b="0" i="0" u="none" strike="noStrike" cap="none" normalizeH="0" baseline="0" dirty="0">
                <a:ln>
                  <a:noFill/>
                </a:ln>
                <a:effectLst/>
                <a:latin typeface="Arial" panose="020B0604020202020204" pitchFamily="34" charset="0"/>
              </a:rPr>
              <a:t>: Analyzes demographics, identifies top customers, and examines purchasing patterns.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effectLst/>
                <a:latin typeface="Arial" panose="020B0604020202020204" pitchFamily="34" charset="0"/>
              </a:rPr>
              <a:t>Product Analysis</a:t>
            </a:r>
            <a:r>
              <a:rPr kumimoji="0" lang="en-US" altLang="en-US" sz="1800" b="0" i="0" u="none" strike="noStrike" cap="none" normalizeH="0" baseline="0" dirty="0">
                <a:ln>
                  <a:noFill/>
                </a:ln>
                <a:effectLst/>
                <a:latin typeface="Arial" panose="020B0604020202020204" pitchFamily="34" charset="0"/>
              </a:rPr>
              <a:t>: Highlights best-selling products and their profitability.</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effectLst/>
                <a:latin typeface="Arial" panose="020B0604020202020204" pitchFamily="34" charset="0"/>
              </a:rPr>
              <a:t>Regional Sales</a:t>
            </a:r>
            <a:r>
              <a:rPr kumimoji="0" lang="en-US" altLang="en-US" sz="1800" b="0" i="0" u="none" strike="noStrike" cap="none" normalizeH="0" baseline="0" dirty="0">
                <a:ln>
                  <a:noFill/>
                </a:ln>
                <a:effectLst/>
                <a:latin typeface="Arial" panose="020B0604020202020204" pitchFamily="34" charset="0"/>
              </a:rPr>
              <a:t>: Maps sales distribution and provides performance heatmaps for regions and cities.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effectLst/>
                <a:latin typeface="Arial" panose="020B0604020202020204" pitchFamily="34" charset="0"/>
              </a:rPr>
              <a:t>Shipping and Logistics</a:t>
            </a:r>
            <a:r>
              <a:rPr kumimoji="0" lang="en-US" altLang="en-US" sz="1800" b="0" i="0" u="none" strike="noStrike" cap="none" normalizeH="0" baseline="0" dirty="0">
                <a:ln>
                  <a:noFill/>
                </a:ln>
                <a:effectLst/>
                <a:latin typeface="Arial" panose="020B0604020202020204" pitchFamily="34" charset="0"/>
              </a:rPr>
              <a:t>: Evaluates shipping methods and tracks delivery times for efficiency.</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effectLst/>
                <a:latin typeface="Arial" panose="020B0604020202020204" pitchFamily="34" charset="0"/>
              </a:rPr>
              <a:t>Customization</a:t>
            </a:r>
            <a:r>
              <a:rPr kumimoji="0" lang="en-US" altLang="en-US" sz="1800" b="0" i="0" u="none" strike="noStrike" cap="none" normalizeH="0" baseline="0" dirty="0">
                <a:ln>
                  <a:noFill/>
                </a:ln>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effectLst/>
                <a:latin typeface="Arial" panose="020B0604020202020204" pitchFamily="34" charset="0"/>
              </a:rPr>
              <a:t>Users can tailor views to meet specific analytical needs, providing personalized insights.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effectLst/>
                <a:latin typeface="Arial" panose="020B0604020202020204" pitchFamily="34" charset="0"/>
              </a:rPr>
              <a:t>Real-Time Data</a:t>
            </a:r>
            <a:r>
              <a:rPr kumimoji="0" lang="en-US" altLang="en-US" sz="1800" b="0" i="0" u="none" strike="noStrike" cap="none" normalizeH="0" baseline="0" dirty="0">
                <a:ln>
                  <a:noFill/>
                </a:ln>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effectLst/>
                <a:latin typeface="Arial" panose="020B0604020202020204" pitchFamily="34" charset="0"/>
              </a:rPr>
              <a:t>Connected to live data sources, ensuring up-to-date and accurate information for decision-making.</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5274162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7AF5A1F-B233-C75A-B7DC-066E53119DA2}"/>
              </a:ext>
            </a:extLst>
          </p:cNvPr>
          <p:cNvSpPr>
            <a:spLocks noGrp="1"/>
          </p:cNvSpPr>
          <p:nvPr>
            <p:ph type="ctrTitle"/>
          </p:nvPr>
        </p:nvSpPr>
        <p:spPr>
          <a:xfrm>
            <a:off x="6771435" y="1350957"/>
            <a:ext cx="4505155" cy="801604"/>
          </a:xfrm>
        </p:spPr>
        <p:txBody>
          <a:bodyPr/>
          <a:lstStyle/>
          <a:p>
            <a:pPr algn="ctr"/>
            <a:r>
              <a:rPr lang="en-US" dirty="0"/>
              <a:t>Objectives :</a:t>
            </a:r>
          </a:p>
        </p:txBody>
      </p:sp>
      <p:sp>
        <p:nvSpPr>
          <p:cNvPr id="8" name="Content Placeholder 7">
            <a:extLst>
              <a:ext uri="{FF2B5EF4-FFF2-40B4-BE49-F238E27FC236}">
                <a16:creationId xmlns:a16="http://schemas.microsoft.com/office/drawing/2014/main" id="{309B322C-92BF-3972-EB9C-80C69BC2D96C}"/>
              </a:ext>
            </a:extLst>
          </p:cNvPr>
          <p:cNvSpPr>
            <a:spLocks noGrp="1"/>
          </p:cNvSpPr>
          <p:nvPr>
            <p:ph sz="quarter" idx="11"/>
          </p:nvPr>
        </p:nvSpPr>
        <p:spPr>
          <a:xfrm>
            <a:off x="6615322" y="2412416"/>
            <a:ext cx="5151792" cy="5357939"/>
          </a:xfrm>
        </p:spPr>
        <p:txBody>
          <a:bodyPr>
            <a:normAutofit/>
          </a:bodyPr>
          <a:lstStyle/>
          <a:p>
            <a:r>
              <a:rPr lang="en-US" sz="1300" dirty="0"/>
              <a:t>The primary objectives of our sales analysis are to gain deep insights into our sales operations and drive strategic decisions. We aim to:</a:t>
            </a:r>
          </a:p>
          <a:p>
            <a:pPr>
              <a:buFont typeface="+mj-lt"/>
              <a:buAutoNum type="arabicPeriod"/>
            </a:pPr>
            <a:r>
              <a:rPr lang="en-US" sz="1300" b="1" dirty="0"/>
              <a:t>Identify Sales Trends</a:t>
            </a:r>
            <a:r>
              <a:rPr lang="en-US" sz="1300" dirty="0"/>
              <a:t>: Understand seasonal patterns and sales fluctuations over time.</a:t>
            </a:r>
          </a:p>
          <a:p>
            <a:pPr>
              <a:buFont typeface="+mj-lt"/>
              <a:buAutoNum type="arabicPeriod"/>
            </a:pPr>
            <a:r>
              <a:rPr lang="en-US" sz="1300" b="1" dirty="0"/>
              <a:t>Analyze Customer Behavior</a:t>
            </a:r>
            <a:r>
              <a:rPr lang="en-US" sz="1300" dirty="0"/>
              <a:t>: Examine purchasing patterns, preferences, and demographics to tailor our marketing efforts.</a:t>
            </a:r>
          </a:p>
          <a:p>
            <a:pPr>
              <a:buFont typeface="+mj-lt"/>
              <a:buAutoNum type="arabicPeriod"/>
            </a:pPr>
            <a:r>
              <a:rPr lang="en-US" sz="1300" b="1" dirty="0"/>
              <a:t>Evaluate Product Performance</a:t>
            </a:r>
            <a:r>
              <a:rPr lang="en-US" sz="1300" dirty="0"/>
              <a:t>: Determine which products are top-sellers and which need improvement or discontinuation.</a:t>
            </a:r>
          </a:p>
          <a:p>
            <a:pPr>
              <a:buFont typeface="+mj-lt"/>
              <a:buAutoNum type="arabicPeriod"/>
            </a:pPr>
            <a:r>
              <a:rPr lang="en-US" sz="1300" b="1" dirty="0"/>
              <a:t>Assess Regional Performance</a:t>
            </a:r>
            <a:r>
              <a:rPr lang="en-US" sz="1300" dirty="0"/>
              <a:t>: Identify high-performing and underperforming regions to allocate resources effectively.</a:t>
            </a:r>
          </a:p>
          <a:p>
            <a:pPr>
              <a:buFont typeface="+mj-lt"/>
              <a:buAutoNum type="arabicPeriod"/>
            </a:pPr>
            <a:r>
              <a:rPr lang="en-US" sz="1300" b="1" dirty="0"/>
              <a:t>Optimize Shipping and Delivery</a:t>
            </a:r>
            <a:r>
              <a:rPr lang="en-US" sz="1300" dirty="0"/>
              <a:t>: Analyze shipping methods and delivery times to improve logistics and customer satisfaction.</a:t>
            </a:r>
          </a:p>
          <a:p>
            <a:pPr>
              <a:buFont typeface="+mj-lt"/>
              <a:buAutoNum type="arabicPeriod"/>
            </a:pPr>
            <a:r>
              <a:rPr lang="en-US" sz="1300" b="1" dirty="0"/>
              <a:t>Maximize Profitability</a:t>
            </a:r>
            <a:r>
              <a:rPr lang="en-US" sz="1300" dirty="0"/>
              <a:t>: Explore opportunities to enhance profit margins through pricing strategies, discount management, and cost control.</a:t>
            </a:r>
          </a:p>
          <a:p>
            <a:endParaRPr lang="en-US" dirty="0"/>
          </a:p>
        </p:txBody>
      </p:sp>
      <p:sp>
        <p:nvSpPr>
          <p:cNvPr id="7" name="Slide Number Placeholder 6">
            <a:extLst>
              <a:ext uri="{FF2B5EF4-FFF2-40B4-BE49-F238E27FC236}">
                <a16:creationId xmlns:a16="http://schemas.microsoft.com/office/drawing/2014/main" id="{62D0F67C-5190-34BB-E17A-17334527211D}"/>
              </a:ext>
            </a:extLst>
          </p:cNvPr>
          <p:cNvSpPr>
            <a:spLocks noGrp="1"/>
          </p:cNvSpPr>
          <p:nvPr>
            <p:ph type="sldNum" sz="quarter" idx="14"/>
          </p:nvPr>
        </p:nvSpPr>
        <p:spPr>
          <a:xfrm>
            <a:off x="10922000" y="6145255"/>
            <a:ext cx="845114" cy="365125"/>
          </a:xfrm>
        </p:spPr>
        <p:txBody>
          <a:bodyPr/>
          <a:lstStyle/>
          <a:p>
            <a:fld id="{294A09A9-5501-47C1-A89A-A340965A2BE2}" type="slidenum">
              <a:rPr lang="en-US" smtClean="0"/>
              <a:pPr/>
              <a:t>3</a:t>
            </a:fld>
            <a:endParaRPr lang="en-US" dirty="0"/>
          </a:p>
        </p:txBody>
      </p:sp>
      <p:pic>
        <p:nvPicPr>
          <p:cNvPr id="9" name="Picture Placeholder 8">
            <a:extLst>
              <a:ext uri="{FF2B5EF4-FFF2-40B4-BE49-F238E27FC236}">
                <a16:creationId xmlns:a16="http://schemas.microsoft.com/office/drawing/2014/main" id="{06689896-3715-AB09-A778-7CD8D4D38C1C}"/>
              </a:ext>
            </a:extLst>
          </p:cNvPr>
          <p:cNvPicPr>
            <a:picLocks noGrp="1" noChangeAspect="1"/>
          </p:cNvPicPr>
          <p:nvPr>
            <p:ph type="pic" sz="quarter" idx="10"/>
          </p:nvPr>
        </p:nvPicPr>
        <p:blipFill>
          <a:blip r:embed="rId2" cstate="hqprint">
            <a:extLst>
              <a:ext uri="{28A0092B-C50C-407E-A947-70E740481C1C}">
                <a14:useLocalDpi xmlns:a14="http://schemas.microsoft.com/office/drawing/2010/main" val="0"/>
              </a:ext>
              <a:ext uri="{837473B0-CC2E-450A-ABE3-18F120FF3D39}">
                <a1611:picAttrSrcUrl xmlns:a1611="http://schemas.microsoft.com/office/drawing/2016/11/main" xmlns="" r:id="rId3"/>
              </a:ext>
            </a:extLst>
          </a:blip>
          <a:srcRect l="5017" r="5017"/>
          <a:stretch>
            <a:fillRect/>
          </a:stretch>
        </p:blipFill>
        <p:spPr>
          <a:scene3d>
            <a:camera prst="orthographicFront"/>
            <a:lightRig rig="threePt" dir="t"/>
          </a:scene3d>
          <a:sp3d>
            <a:bevelT w="101600" prst="riblet"/>
          </a:sp3d>
        </p:spPr>
      </p:pic>
    </p:spTree>
    <p:extLst>
      <p:ext uri="{BB962C8B-B14F-4D97-AF65-F5344CB8AC3E}">
        <p14:creationId xmlns:p14="http://schemas.microsoft.com/office/powerpoint/2010/main" val="330662406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2CA788F-A96A-BC1E-FBB1-D5901D496DBA}"/>
              </a:ext>
            </a:extLst>
          </p:cNvPr>
          <p:cNvSpPr>
            <a:spLocks noGrp="1"/>
          </p:cNvSpPr>
          <p:nvPr>
            <p:ph type="sldNum" sz="quarter" idx="13"/>
          </p:nvPr>
        </p:nvSpPr>
        <p:spPr>
          <a:xfrm>
            <a:off x="10922000" y="6145255"/>
            <a:ext cx="845114" cy="365125"/>
          </a:xfrm>
        </p:spPr>
        <p:txBody>
          <a:bodyPr/>
          <a:lstStyle/>
          <a:p>
            <a:fld id="{294A09A9-5501-47C1-A89A-A340965A2BE2}" type="slidenum">
              <a:rPr lang="en-US" smtClean="0"/>
              <a:pPr/>
              <a:t>30</a:t>
            </a:fld>
            <a:endParaRPr lang="en-US" dirty="0"/>
          </a:p>
        </p:txBody>
      </p:sp>
      <p:pic>
        <p:nvPicPr>
          <p:cNvPr id="10" name="Picture 9">
            <a:extLst>
              <a:ext uri="{FF2B5EF4-FFF2-40B4-BE49-F238E27FC236}">
                <a16:creationId xmlns:a16="http://schemas.microsoft.com/office/drawing/2014/main" id="{0D66EDBA-89C0-1CC9-C257-80437FCC7C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11049"/>
            <a:ext cx="12172721" cy="6425725"/>
          </a:xfrm>
          <a:prstGeom prst="rect">
            <a:avLst/>
          </a:prstGeom>
        </p:spPr>
      </p:pic>
    </p:spTree>
    <p:extLst>
      <p:ext uri="{BB962C8B-B14F-4D97-AF65-F5344CB8AC3E}">
        <p14:creationId xmlns:p14="http://schemas.microsoft.com/office/powerpoint/2010/main" val="201181526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9337D425-ACCD-D8C2-7544-51EDA05C8F14}"/>
              </a:ext>
            </a:extLst>
          </p:cNvPr>
          <p:cNvSpPr>
            <a:spLocks noGrp="1"/>
          </p:cNvSpPr>
          <p:nvPr>
            <p:ph type="sldNum" sz="quarter" idx="14"/>
          </p:nvPr>
        </p:nvSpPr>
        <p:spPr>
          <a:xfrm>
            <a:off x="10922000" y="6145255"/>
            <a:ext cx="845114" cy="365125"/>
          </a:xfrm>
        </p:spPr>
        <p:txBody>
          <a:bodyPr/>
          <a:lstStyle/>
          <a:p>
            <a:fld id="{294A09A9-5501-47C1-A89A-A340965A2BE2}" type="slidenum">
              <a:rPr lang="en-US" smtClean="0"/>
              <a:pPr/>
              <a:t>31</a:t>
            </a:fld>
            <a:endParaRPr lang="en-US" dirty="0"/>
          </a:p>
        </p:txBody>
      </p:sp>
      <p:pic>
        <p:nvPicPr>
          <p:cNvPr id="13" name="Picture 12">
            <a:extLst>
              <a:ext uri="{FF2B5EF4-FFF2-40B4-BE49-F238E27FC236}">
                <a16:creationId xmlns:a16="http://schemas.microsoft.com/office/drawing/2014/main" id="{FED8EA7E-0CDE-4CAE-2C45-3FB137EEEB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86920"/>
            <a:ext cx="12192000" cy="6484159"/>
          </a:xfrm>
          <a:prstGeom prst="rect">
            <a:avLst/>
          </a:prstGeom>
        </p:spPr>
      </p:pic>
    </p:spTree>
    <p:extLst>
      <p:ext uri="{BB962C8B-B14F-4D97-AF65-F5344CB8AC3E}">
        <p14:creationId xmlns:p14="http://schemas.microsoft.com/office/powerpoint/2010/main" val="53747248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9337D425-ACCD-D8C2-7544-51EDA05C8F14}"/>
              </a:ext>
            </a:extLst>
          </p:cNvPr>
          <p:cNvSpPr>
            <a:spLocks noGrp="1"/>
          </p:cNvSpPr>
          <p:nvPr>
            <p:ph type="sldNum" sz="quarter" idx="14"/>
          </p:nvPr>
        </p:nvSpPr>
        <p:spPr>
          <a:xfrm>
            <a:off x="10922000" y="6145255"/>
            <a:ext cx="845114" cy="365125"/>
          </a:xfrm>
        </p:spPr>
        <p:txBody>
          <a:bodyPr/>
          <a:lstStyle/>
          <a:p>
            <a:fld id="{294A09A9-5501-47C1-A89A-A340965A2BE2}" type="slidenum">
              <a:rPr lang="en-US" smtClean="0"/>
              <a:pPr/>
              <a:t>32</a:t>
            </a:fld>
            <a:endParaRPr lang="en-US" dirty="0"/>
          </a:p>
        </p:txBody>
      </p:sp>
      <p:sp>
        <p:nvSpPr>
          <p:cNvPr id="3" name="Title 4">
            <a:extLst>
              <a:ext uri="{FF2B5EF4-FFF2-40B4-BE49-F238E27FC236}">
                <a16:creationId xmlns:a16="http://schemas.microsoft.com/office/drawing/2014/main" id="{E4A10897-87C0-3269-BEAC-60B68984C9E2}"/>
              </a:ext>
            </a:extLst>
          </p:cNvPr>
          <p:cNvSpPr>
            <a:spLocks noGrp="1"/>
          </p:cNvSpPr>
          <p:nvPr>
            <p:ph type="title"/>
          </p:nvPr>
        </p:nvSpPr>
        <p:spPr>
          <a:xfrm>
            <a:off x="381000" y="381000"/>
            <a:ext cx="11430000" cy="1325563"/>
          </a:xfrm>
        </p:spPr>
        <p:txBody>
          <a:bodyPr/>
          <a:lstStyle/>
          <a:p>
            <a:r>
              <a:rPr lang="en-US" dirty="0"/>
              <a:t>Conclusion :</a:t>
            </a:r>
          </a:p>
        </p:txBody>
      </p:sp>
      <p:sp>
        <p:nvSpPr>
          <p:cNvPr id="4" name="Rectangle 1">
            <a:extLst>
              <a:ext uri="{FF2B5EF4-FFF2-40B4-BE49-F238E27FC236}">
                <a16:creationId xmlns:a16="http://schemas.microsoft.com/office/drawing/2014/main" id="{69B3D950-5955-C40C-58D4-F7AA93C69D8B}"/>
              </a:ext>
            </a:extLst>
          </p:cNvPr>
          <p:cNvSpPr>
            <a:spLocks noGrp="1" noChangeArrowheads="1"/>
          </p:cNvSpPr>
          <p:nvPr>
            <p:ph idx="1"/>
          </p:nvPr>
        </p:nvSpPr>
        <p:spPr bwMode="auto">
          <a:xfrm>
            <a:off x="381000" y="2226423"/>
            <a:ext cx="11811000" cy="3672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sz="1600" dirty="0"/>
              <a:t>Our sales analysis has revealed critical insights that will drive strategic improvements and growth. We identified peak sales periods and customer preferences, enabling better inventory and marketing planning. Analyzing product performance highlighted best-sellers and underperformers, aiding in optimized inventory management and targeted promotions.</a:t>
            </a:r>
          </a:p>
          <a:p>
            <a:r>
              <a:rPr lang="en-US" sz="1600" dirty="0"/>
              <a:t>Regional sales analysis pinpointed high-potential markets and areas needing attention. Evaluating shipping methods and delivery times ensures efficient logistics and improved customer satisfaction. Insights into pricing strategies and discount impacts help maximize profit margins.</a:t>
            </a:r>
          </a:p>
          <a:p>
            <a:r>
              <a:rPr lang="en-US" sz="1600" dirty="0"/>
              <a:t>Strategic implications include enhanced marketing campaigns, better stock management, improved logistics, and refined pricing strategies. These insights enable informed decisions that drive business growth, enhance customer satisfaction, and increase profitability. Thank you for your attention, and we look forward to implementing these strategies for continued success.</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1800" b="0" i="0" u="none" strike="noStrike" cap="none" normalizeH="0" baseline="0" dirty="0">
              <a:ln>
                <a:noFill/>
              </a:ln>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19289565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9AAB1C8-4A29-D350-B7C4-3089C13BFB51}"/>
              </a:ext>
            </a:extLst>
          </p:cNvPr>
          <p:cNvSpPr>
            <a:spLocks noGrp="1"/>
          </p:cNvSpPr>
          <p:nvPr>
            <p:ph type="ctrTitle"/>
          </p:nvPr>
        </p:nvSpPr>
        <p:spPr>
          <a:xfrm>
            <a:off x="7020675" y="382344"/>
            <a:ext cx="4377767" cy="2719337"/>
          </a:xfrm>
        </p:spPr>
        <p:txBody>
          <a:bodyPr/>
          <a:lstStyle/>
          <a:p>
            <a:r>
              <a:rPr lang="en-US" dirty="0"/>
              <a:t>Thank you</a:t>
            </a:r>
          </a:p>
        </p:txBody>
      </p:sp>
      <p:pic>
        <p:nvPicPr>
          <p:cNvPr id="6" name="Picture Placeholder 5" descr="A table and chairs in a room">
            <a:extLst>
              <a:ext uri="{FF2B5EF4-FFF2-40B4-BE49-F238E27FC236}">
                <a16:creationId xmlns:a16="http://schemas.microsoft.com/office/drawing/2014/main" id="{30452C6F-947C-89F5-F589-F6759321BB88}"/>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35" r="35"/>
          <a:stretch/>
        </p:blipFill>
        <p:spPr>
          <a:xfrm>
            <a:off x="911745" y="1751759"/>
            <a:ext cx="5394960" cy="3997325"/>
          </a:xfrm>
        </p:spPr>
      </p:pic>
    </p:spTree>
    <p:extLst>
      <p:ext uri="{BB962C8B-B14F-4D97-AF65-F5344CB8AC3E}">
        <p14:creationId xmlns:p14="http://schemas.microsoft.com/office/powerpoint/2010/main" val="17682938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F739A0-AB25-231D-F1BE-533B41CCCDE0}"/>
              </a:ext>
            </a:extLst>
          </p:cNvPr>
          <p:cNvSpPr>
            <a:spLocks noGrp="1"/>
          </p:cNvSpPr>
          <p:nvPr>
            <p:ph type="ctrTitle"/>
          </p:nvPr>
        </p:nvSpPr>
        <p:spPr>
          <a:xfrm>
            <a:off x="5247587" y="3125872"/>
            <a:ext cx="4065415" cy="1455556"/>
          </a:xfrm>
        </p:spPr>
        <p:txBody>
          <a:bodyPr/>
          <a:lstStyle/>
          <a:p>
            <a:pPr algn="ctr"/>
            <a:r>
              <a:rPr lang="en-US" u="sng" dirty="0"/>
              <a:t>Content :</a:t>
            </a:r>
          </a:p>
        </p:txBody>
      </p:sp>
      <p:sp>
        <p:nvSpPr>
          <p:cNvPr id="3" name="Content Placeholder 2">
            <a:extLst>
              <a:ext uri="{FF2B5EF4-FFF2-40B4-BE49-F238E27FC236}">
                <a16:creationId xmlns:a16="http://schemas.microsoft.com/office/drawing/2014/main" id="{1D64B449-06A6-DA15-9625-E5279E21ED22}"/>
              </a:ext>
            </a:extLst>
          </p:cNvPr>
          <p:cNvSpPr>
            <a:spLocks noGrp="1"/>
          </p:cNvSpPr>
          <p:nvPr>
            <p:ph sz="quarter" idx="10"/>
          </p:nvPr>
        </p:nvSpPr>
        <p:spPr>
          <a:xfrm>
            <a:off x="6076466" y="4176461"/>
            <a:ext cx="4768850" cy="2431729"/>
          </a:xfrm>
        </p:spPr>
        <p:txBody>
          <a:bodyPr/>
          <a:lstStyle/>
          <a:p>
            <a:r>
              <a:rPr lang="en-US" dirty="0" err="1"/>
              <a:t>Sql</a:t>
            </a:r>
            <a:r>
              <a:rPr lang="en-US" dirty="0"/>
              <a:t> : </a:t>
            </a:r>
          </a:p>
          <a:p>
            <a:r>
              <a:rPr lang="en-US" dirty="0"/>
              <a:t>Python : </a:t>
            </a:r>
          </a:p>
          <a:p>
            <a:r>
              <a:rPr lang="en-US" dirty="0"/>
              <a:t>Excel : </a:t>
            </a:r>
          </a:p>
          <a:p>
            <a:r>
              <a:rPr lang="en-US" dirty="0"/>
              <a:t>Power BI : </a:t>
            </a:r>
          </a:p>
          <a:p>
            <a:r>
              <a:rPr lang="en-US" dirty="0"/>
              <a:t>Tableau :</a:t>
            </a:r>
          </a:p>
        </p:txBody>
      </p:sp>
      <p:sp>
        <p:nvSpPr>
          <p:cNvPr id="4" name="Slide Number Placeholder 3">
            <a:extLst>
              <a:ext uri="{FF2B5EF4-FFF2-40B4-BE49-F238E27FC236}">
                <a16:creationId xmlns:a16="http://schemas.microsoft.com/office/drawing/2014/main" id="{B0A62A93-B05D-F902-E82F-647AA5B8957A}"/>
              </a:ext>
            </a:extLst>
          </p:cNvPr>
          <p:cNvSpPr>
            <a:spLocks noGrp="1"/>
          </p:cNvSpPr>
          <p:nvPr>
            <p:ph type="sldNum" sz="quarter" idx="13"/>
          </p:nvPr>
        </p:nvSpPr>
        <p:spPr>
          <a:xfrm>
            <a:off x="10922000" y="6145255"/>
            <a:ext cx="845114" cy="365125"/>
          </a:xfrm>
        </p:spPr>
        <p:txBody>
          <a:bodyPr/>
          <a:lstStyle/>
          <a:p>
            <a:fld id="{294A09A9-5501-47C1-A89A-A340965A2BE2}" type="slidenum">
              <a:rPr lang="en-US" smtClean="0"/>
              <a:pPr/>
              <a:t>4</a:t>
            </a:fld>
            <a:endParaRPr lang="en-US" dirty="0"/>
          </a:p>
        </p:txBody>
      </p:sp>
    </p:spTree>
    <p:extLst>
      <p:ext uri="{BB962C8B-B14F-4D97-AF65-F5344CB8AC3E}">
        <p14:creationId xmlns:p14="http://schemas.microsoft.com/office/powerpoint/2010/main" val="40552958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1B9F9E-EC8A-09BD-BA33-8D977519CA34}"/>
              </a:ext>
            </a:extLst>
          </p:cNvPr>
          <p:cNvSpPr>
            <a:spLocks noGrp="1"/>
          </p:cNvSpPr>
          <p:nvPr>
            <p:ph type="ctrTitle"/>
          </p:nvPr>
        </p:nvSpPr>
        <p:spPr>
          <a:xfrm>
            <a:off x="700667" y="414540"/>
            <a:ext cx="4505155" cy="6007261"/>
          </a:xfrm>
        </p:spPr>
        <p:txBody>
          <a:bodyPr>
            <a:normAutofit/>
          </a:bodyPr>
          <a:lstStyle/>
          <a:p>
            <a:pPr algn="ctr"/>
            <a:r>
              <a:rPr lang="en-US" sz="4400" dirty="0"/>
              <a:t>SQL objective and solutions :</a:t>
            </a:r>
          </a:p>
        </p:txBody>
      </p:sp>
      <p:pic>
        <p:nvPicPr>
          <p:cNvPr id="5" name="Picture Placeholder 4" descr="A person looking at a model of a house">
            <a:extLst>
              <a:ext uri="{FF2B5EF4-FFF2-40B4-BE49-F238E27FC236}">
                <a16:creationId xmlns:a16="http://schemas.microsoft.com/office/drawing/2014/main" id="{908CD24D-C0C6-B502-7021-059C9800BBBE}"/>
              </a:ext>
            </a:extLst>
          </p:cNvPr>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t="8" b="8"/>
          <a:stretch/>
        </p:blipFill>
        <p:spPr>
          <a:xfrm>
            <a:off x="5876079" y="1748992"/>
            <a:ext cx="5394960" cy="3997325"/>
          </a:xfrm>
        </p:spPr>
      </p:pic>
      <p:sp>
        <p:nvSpPr>
          <p:cNvPr id="2" name="Slide Number Placeholder 1">
            <a:extLst>
              <a:ext uri="{FF2B5EF4-FFF2-40B4-BE49-F238E27FC236}">
                <a16:creationId xmlns:a16="http://schemas.microsoft.com/office/drawing/2014/main" id="{B1B617AD-09E2-07D1-0572-86BE7139B998}"/>
              </a:ext>
            </a:extLst>
          </p:cNvPr>
          <p:cNvSpPr>
            <a:spLocks noGrp="1"/>
          </p:cNvSpPr>
          <p:nvPr>
            <p:ph type="sldNum" sz="quarter" idx="14"/>
          </p:nvPr>
        </p:nvSpPr>
        <p:spPr>
          <a:xfrm>
            <a:off x="10922000" y="6145255"/>
            <a:ext cx="845114" cy="365125"/>
          </a:xfrm>
        </p:spPr>
        <p:txBody>
          <a:bodyPr/>
          <a:lstStyle/>
          <a:p>
            <a:fld id="{294A09A9-5501-47C1-A89A-A340965A2BE2}" type="slidenum">
              <a:rPr lang="en-US" smtClean="0"/>
              <a:pPr/>
              <a:t>5</a:t>
            </a:fld>
            <a:endParaRPr lang="en-US" dirty="0"/>
          </a:p>
        </p:txBody>
      </p:sp>
    </p:spTree>
    <p:extLst>
      <p:ext uri="{BB962C8B-B14F-4D97-AF65-F5344CB8AC3E}">
        <p14:creationId xmlns:p14="http://schemas.microsoft.com/office/powerpoint/2010/main" val="10678214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EAFF48-132C-6DAA-622E-E58AF3A8D4B4}"/>
              </a:ext>
            </a:extLst>
          </p:cNvPr>
          <p:cNvSpPr>
            <a:spLocks noGrp="1"/>
          </p:cNvSpPr>
          <p:nvPr>
            <p:ph type="ctrTitle"/>
          </p:nvPr>
        </p:nvSpPr>
        <p:spPr>
          <a:xfrm>
            <a:off x="330967" y="329938"/>
            <a:ext cx="3006121" cy="736815"/>
          </a:xfrm>
        </p:spPr>
        <p:txBody>
          <a:bodyPr>
            <a:normAutofit fontScale="90000"/>
          </a:bodyPr>
          <a:lstStyle/>
          <a:p>
            <a:r>
              <a:rPr lang="en-US" dirty="0"/>
              <a:t>Dataset :</a:t>
            </a:r>
          </a:p>
        </p:txBody>
      </p:sp>
      <p:sp>
        <p:nvSpPr>
          <p:cNvPr id="4" name="Slide Number Placeholder 3">
            <a:extLst>
              <a:ext uri="{FF2B5EF4-FFF2-40B4-BE49-F238E27FC236}">
                <a16:creationId xmlns:a16="http://schemas.microsoft.com/office/drawing/2014/main" id="{9A5C4D93-CBC8-E70B-5147-AEC324F70254}"/>
              </a:ext>
            </a:extLst>
          </p:cNvPr>
          <p:cNvSpPr>
            <a:spLocks noGrp="1"/>
          </p:cNvSpPr>
          <p:nvPr>
            <p:ph type="sldNum" sz="quarter" idx="12"/>
          </p:nvPr>
        </p:nvSpPr>
        <p:spPr>
          <a:xfrm>
            <a:off x="10922000" y="6145255"/>
            <a:ext cx="845114" cy="365125"/>
          </a:xfrm>
        </p:spPr>
        <p:txBody>
          <a:bodyPr/>
          <a:lstStyle/>
          <a:p>
            <a:fld id="{294A09A9-5501-47C1-A89A-A340965A2BE2}" type="slidenum">
              <a:rPr lang="en-US" smtClean="0"/>
              <a:pPr/>
              <a:t>6</a:t>
            </a:fld>
            <a:endParaRPr lang="en-US" dirty="0"/>
          </a:p>
        </p:txBody>
      </p:sp>
      <p:pic>
        <p:nvPicPr>
          <p:cNvPr id="14" name="Picture 13">
            <a:extLst>
              <a:ext uri="{FF2B5EF4-FFF2-40B4-BE49-F238E27FC236}">
                <a16:creationId xmlns:a16="http://schemas.microsoft.com/office/drawing/2014/main" id="{FD29B8DB-DFCD-0994-7026-F5EC61C710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34027" y="2152472"/>
            <a:ext cx="2276793" cy="2553056"/>
          </a:xfrm>
          <a:prstGeom prst="rect">
            <a:avLst/>
          </a:prstGeom>
          <a:scene3d>
            <a:camera prst="orthographicFront"/>
            <a:lightRig rig="threePt" dir="t"/>
          </a:scene3d>
          <a:sp3d>
            <a:bevelT prst="angle"/>
          </a:sp3d>
        </p:spPr>
      </p:pic>
      <p:pic>
        <p:nvPicPr>
          <p:cNvPr id="16" name="Picture 15">
            <a:extLst>
              <a:ext uri="{FF2B5EF4-FFF2-40B4-BE49-F238E27FC236}">
                <a16:creationId xmlns:a16="http://schemas.microsoft.com/office/drawing/2014/main" id="{AA4568AB-577C-4F6E-0D96-F4FC4CF4DC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35058" y="2394497"/>
            <a:ext cx="2095792" cy="2238687"/>
          </a:xfrm>
          <a:prstGeom prst="rect">
            <a:avLst/>
          </a:prstGeom>
          <a:scene3d>
            <a:camera prst="orthographicFront"/>
            <a:lightRig rig="threePt" dir="t"/>
          </a:scene3d>
          <a:sp3d>
            <a:bevelT prst="angle"/>
          </a:sp3d>
        </p:spPr>
      </p:pic>
      <p:pic>
        <p:nvPicPr>
          <p:cNvPr id="18" name="Picture 17">
            <a:extLst>
              <a:ext uri="{FF2B5EF4-FFF2-40B4-BE49-F238E27FC236}">
                <a16:creationId xmlns:a16="http://schemas.microsoft.com/office/drawing/2014/main" id="{8057FAEB-25BF-5908-321E-EAA40310FB3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55088" y="2637417"/>
            <a:ext cx="2353003" cy="1752845"/>
          </a:xfrm>
          <a:prstGeom prst="rect">
            <a:avLst/>
          </a:prstGeom>
          <a:scene3d>
            <a:camera prst="orthographicFront"/>
            <a:lightRig rig="threePt" dir="t"/>
          </a:scene3d>
          <a:sp3d>
            <a:bevelT prst="angle"/>
          </a:sp3d>
        </p:spPr>
      </p:pic>
      <p:sp>
        <p:nvSpPr>
          <p:cNvPr id="19" name="TextBox 18">
            <a:extLst>
              <a:ext uri="{FF2B5EF4-FFF2-40B4-BE49-F238E27FC236}">
                <a16:creationId xmlns:a16="http://schemas.microsoft.com/office/drawing/2014/main" id="{757FE646-9554-EA46-A63A-DC6633656922}"/>
              </a:ext>
            </a:extLst>
          </p:cNvPr>
          <p:cNvSpPr txBox="1"/>
          <p:nvPr/>
        </p:nvSpPr>
        <p:spPr>
          <a:xfrm>
            <a:off x="3337088" y="1150070"/>
            <a:ext cx="6080288" cy="369332"/>
          </a:xfrm>
          <a:prstGeom prst="rect">
            <a:avLst/>
          </a:prstGeom>
          <a:noFill/>
        </p:spPr>
        <p:txBody>
          <a:bodyPr wrap="square" rtlCol="0">
            <a:spAutoFit/>
          </a:bodyPr>
          <a:lstStyle/>
          <a:p>
            <a:pPr algn="ctr"/>
            <a:r>
              <a:rPr lang="en-US" dirty="0">
                <a:solidFill>
                  <a:schemeClr val="bg1"/>
                </a:solidFill>
              </a:rPr>
              <a:t>Amazing Mart Sales Data :</a:t>
            </a:r>
          </a:p>
        </p:txBody>
      </p:sp>
      <p:sp>
        <p:nvSpPr>
          <p:cNvPr id="20" name="Arrow: Right 19">
            <a:extLst>
              <a:ext uri="{FF2B5EF4-FFF2-40B4-BE49-F238E27FC236}">
                <a16:creationId xmlns:a16="http://schemas.microsoft.com/office/drawing/2014/main" id="{870640BC-C05F-C654-CFF6-0A601327DE96}"/>
              </a:ext>
            </a:extLst>
          </p:cNvPr>
          <p:cNvSpPr/>
          <p:nvPr/>
        </p:nvSpPr>
        <p:spPr>
          <a:xfrm>
            <a:off x="4308049" y="3429000"/>
            <a:ext cx="301658" cy="36933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Arrow: Right 20">
            <a:extLst>
              <a:ext uri="{FF2B5EF4-FFF2-40B4-BE49-F238E27FC236}">
                <a16:creationId xmlns:a16="http://schemas.microsoft.com/office/drawing/2014/main" id="{50002136-53AF-7273-E9BA-DA0763731928}"/>
              </a:ext>
            </a:extLst>
          </p:cNvPr>
          <p:cNvSpPr/>
          <p:nvPr/>
        </p:nvSpPr>
        <p:spPr>
          <a:xfrm>
            <a:off x="6992140" y="3400050"/>
            <a:ext cx="301658" cy="36933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794463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10">
            <a:extLst>
              <a:ext uri="{FF2B5EF4-FFF2-40B4-BE49-F238E27FC236}">
                <a16:creationId xmlns:a16="http://schemas.microsoft.com/office/drawing/2014/main" id="{862F5D22-6C73-5967-E35C-917445CF1309}"/>
              </a:ext>
            </a:extLst>
          </p:cNvPr>
          <p:cNvSpPr>
            <a:spLocks noGrp="1"/>
          </p:cNvSpPr>
          <p:nvPr>
            <p:ph type="sldNum" sz="quarter" idx="14"/>
          </p:nvPr>
        </p:nvSpPr>
        <p:spPr>
          <a:xfrm>
            <a:off x="10922000" y="6145255"/>
            <a:ext cx="845114" cy="365125"/>
          </a:xfrm>
        </p:spPr>
        <p:txBody>
          <a:bodyPr/>
          <a:lstStyle/>
          <a:p>
            <a:fld id="{294A09A9-5501-47C1-A89A-A340965A2BE2}" type="slidenum">
              <a:rPr lang="en-US" smtClean="0"/>
              <a:pPr/>
              <a:t>7</a:t>
            </a:fld>
            <a:endParaRPr lang="en-US" dirty="0"/>
          </a:p>
        </p:txBody>
      </p:sp>
      <p:pic>
        <p:nvPicPr>
          <p:cNvPr id="15" name="Picture 14">
            <a:extLst>
              <a:ext uri="{FF2B5EF4-FFF2-40B4-BE49-F238E27FC236}">
                <a16:creationId xmlns:a16="http://schemas.microsoft.com/office/drawing/2014/main" id="{1F084EB1-C66A-32EC-AC5C-EEBF58CCE4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6032" y="373863"/>
            <a:ext cx="7559617" cy="2925518"/>
          </a:xfrm>
          <a:prstGeom prst="rect">
            <a:avLst/>
          </a:prstGeom>
        </p:spPr>
      </p:pic>
      <p:pic>
        <p:nvPicPr>
          <p:cNvPr id="17" name="Picture 16">
            <a:extLst>
              <a:ext uri="{FF2B5EF4-FFF2-40B4-BE49-F238E27FC236}">
                <a16:creationId xmlns:a16="http://schemas.microsoft.com/office/drawing/2014/main" id="{BE635A74-3BDF-F9AF-65C6-49A027FA38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4886" y="3429000"/>
            <a:ext cx="7540763" cy="3081380"/>
          </a:xfrm>
          <a:prstGeom prst="rect">
            <a:avLst/>
          </a:prstGeom>
        </p:spPr>
      </p:pic>
    </p:spTree>
    <p:extLst>
      <p:ext uri="{BB962C8B-B14F-4D97-AF65-F5344CB8AC3E}">
        <p14:creationId xmlns:p14="http://schemas.microsoft.com/office/powerpoint/2010/main" val="1009334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10">
            <a:extLst>
              <a:ext uri="{FF2B5EF4-FFF2-40B4-BE49-F238E27FC236}">
                <a16:creationId xmlns:a16="http://schemas.microsoft.com/office/drawing/2014/main" id="{862F5D22-6C73-5967-E35C-917445CF1309}"/>
              </a:ext>
            </a:extLst>
          </p:cNvPr>
          <p:cNvSpPr>
            <a:spLocks noGrp="1"/>
          </p:cNvSpPr>
          <p:nvPr>
            <p:ph type="sldNum" sz="quarter" idx="14"/>
          </p:nvPr>
        </p:nvSpPr>
        <p:spPr>
          <a:xfrm>
            <a:off x="10922000" y="6145255"/>
            <a:ext cx="845114" cy="365125"/>
          </a:xfrm>
        </p:spPr>
        <p:txBody>
          <a:bodyPr/>
          <a:lstStyle/>
          <a:p>
            <a:fld id="{294A09A9-5501-47C1-A89A-A340965A2BE2}" type="slidenum">
              <a:rPr lang="en-US" smtClean="0"/>
              <a:pPr/>
              <a:t>8</a:t>
            </a:fld>
            <a:endParaRPr lang="en-US" dirty="0"/>
          </a:p>
        </p:txBody>
      </p:sp>
      <p:pic>
        <p:nvPicPr>
          <p:cNvPr id="3" name="Picture 2">
            <a:extLst>
              <a:ext uri="{FF2B5EF4-FFF2-40B4-BE49-F238E27FC236}">
                <a16:creationId xmlns:a16="http://schemas.microsoft.com/office/drawing/2014/main" id="{2B7420A8-E175-81D3-9497-AD8903D8FC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4886" y="433110"/>
            <a:ext cx="7540763" cy="2743723"/>
          </a:xfrm>
          <a:prstGeom prst="rect">
            <a:avLst/>
          </a:prstGeom>
        </p:spPr>
      </p:pic>
      <p:pic>
        <p:nvPicPr>
          <p:cNvPr id="5" name="Picture 4">
            <a:extLst>
              <a:ext uri="{FF2B5EF4-FFF2-40B4-BE49-F238E27FC236}">
                <a16:creationId xmlns:a16="http://schemas.microsoft.com/office/drawing/2014/main" id="{00D0DEAA-C555-9F20-C9DD-B7866CBC66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4886" y="3428999"/>
            <a:ext cx="7540763" cy="2995891"/>
          </a:xfrm>
          <a:prstGeom prst="rect">
            <a:avLst/>
          </a:prstGeom>
        </p:spPr>
      </p:pic>
    </p:spTree>
    <p:extLst>
      <p:ext uri="{BB962C8B-B14F-4D97-AF65-F5344CB8AC3E}">
        <p14:creationId xmlns:p14="http://schemas.microsoft.com/office/powerpoint/2010/main" val="13490019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10">
            <a:extLst>
              <a:ext uri="{FF2B5EF4-FFF2-40B4-BE49-F238E27FC236}">
                <a16:creationId xmlns:a16="http://schemas.microsoft.com/office/drawing/2014/main" id="{862F5D22-6C73-5967-E35C-917445CF1309}"/>
              </a:ext>
            </a:extLst>
          </p:cNvPr>
          <p:cNvSpPr>
            <a:spLocks noGrp="1"/>
          </p:cNvSpPr>
          <p:nvPr>
            <p:ph type="sldNum" sz="quarter" idx="14"/>
          </p:nvPr>
        </p:nvSpPr>
        <p:spPr>
          <a:xfrm>
            <a:off x="10922000" y="6145255"/>
            <a:ext cx="845114" cy="365125"/>
          </a:xfrm>
        </p:spPr>
        <p:txBody>
          <a:bodyPr/>
          <a:lstStyle/>
          <a:p>
            <a:fld id="{294A09A9-5501-47C1-A89A-A340965A2BE2}" type="slidenum">
              <a:rPr lang="en-US" smtClean="0"/>
              <a:pPr/>
              <a:t>9</a:t>
            </a:fld>
            <a:endParaRPr lang="en-US" dirty="0"/>
          </a:p>
        </p:txBody>
      </p:sp>
      <p:pic>
        <p:nvPicPr>
          <p:cNvPr id="3" name="Picture 2">
            <a:extLst>
              <a:ext uri="{FF2B5EF4-FFF2-40B4-BE49-F238E27FC236}">
                <a16:creationId xmlns:a16="http://schemas.microsoft.com/office/drawing/2014/main" id="{B0A90C94-3272-9ED7-CCC3-A0CB3DEA34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3305" y="345184"/>
            <a:ext cx="7767441" cy="2935343"/>
          </a:xfrm>
          <a:prstGeom prst="rect">
            <a:avLst/>
          </a:prstGeom>
        </p:spPr>
      </p:pic>
      <p:pic>
        <p:nvPicPr>
          <p:cNvPr id="5" name="Picture 4">
            <a:extLst>
              <a:ext uri="{FF2B5EF4-FFF2-40B4-BE49-F238E27FC236}">
                <a16:creationId xmlns:a16="http://schemas.microsoft.com/office/drawing/2014/main" id="{64FF9BCC-5C1E-F507-20DD-EC22A9FF7A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3305" y="3438426"/>
            <a:ext cx="7767441" cy="3071954"/>
          </a:xfrm>
          <a:prstGeom prst="rect">
            <a:avLst/>
          </a:prstGeom>
        </p:spPr>
      </p:pic>
    </p:spTree>
    <p:extLst>
      <p:ext uri="{BB962C8B-B14F-4D97-AF65-F5344CB8AC3E}">
        <p14:creationId xmlns:p14="http://schemas.microsoft.com/office/powerpoint/2010/main" val="3668218832"/>
      </p:ext>
    </p:extLst>
  </p:cSld>
  <p:clrMapOvr>
    <a:masterClrMapping/>
  </p:clrMapOvr>
</p:sld>
</file>

<file path=ppt/theme/theme1.xml><?xml version="1.0" encoding="utf-8"?>
<a:theme xmlns:a="http://schemas.openxmlformats.org/drawingml/2006/main" name="Madison">
  <a:themeElements>
    <a:clrScheme name="TM45439525">
      <a:dk1>
        <a:srgbClr val="000000"/>
      </a:dk1>
      <a:lt1>
        <a:srgbClr val="FFFFFF"/>
      </a:lt1>
      <a:dk2>
        <a:srgbClr val="1F2C28"/>
      </a:dk2>
      <a:lt2>
        <a:srgbClr val="E7E6E6"/>
      </a:lt2>
      <a:accent1>
        <a:srgbClr val="A1D58B"/>
      </a:accent1>
      <a:accent2>
        <a:srgbClr val="5EC795"/>
      </a:accent2>
      <a:accent3>
        <a:srgbClr val="4DADCE"/>
      </a:accent3>
      <a:accent4>
        <a:srgbClr val="CCB756"/>
      </a:accent4>
      <a:accent5>
        <a:srgbClr val="E29B35"/>
      </a:accent5>
      <a:accent6>
        <a:srgbClr val="8DC0C0"/>
      </a:accent6>
      <a:hlink>
        <a:srgbClr val="0563C1"/>
      </a:hlink>
      <a:folHlink>
        <a:srgbClr val="954F72"/>
      </a:folHlink>
    </a:clrScheme>
    <a:fontScheme name="Custom 112">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45439525_Win32_SL_V10" id="{6D1E132C-EE58-410C-AA79-6634C21077D3}" vid="{B34F418C-A6AD-4EA0-82A8-449DB69F489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04A2E04-D8A3-4CD6-A49A-4E88613CFB20}">
  <ds:schemaRefs>
    <ds:schemaRef ds:uri="http://purl.org/dc/terms/"/>
    <ds:schemaRef ds:uri="http://schemas.microsoft.com/office/2006/metadata/properties"/>
    <ds:schemaRef ds:uri="http://schemas.microsoft.com/office/2006/documentManagement/types"/>
    <ds:schemaRef ds:uri="16c05727-aa75-4e4a-9b5f-8a80a1165891"/>
    <ds:schemaRef ds:uri="http://purl.org/dc/elements/1.1/"/>
    <ds:schemaRef ds:uri="http://www.w3.org/XML/1998/namespace"/>
    <ds:schemaRef ds:uri="http://purl.org/dc/dcmitype/"/>
    <ds:schemaRef ds:uri="http://schemas.microsoft.com/sharepoint/v3"/>
    <ds:schemaRef ds:uri="71af3243-3dd4-4a8d-8c0d-dd76da1f02a5"/>
    <ds:schemaRef ds:uri="http://schemas.microsoft.com/office/infopath/2007/PartnerControls"/>
    <ds:schemaRef ds:uri="http://schemas.openxmlformats.org/package/2006/metadata/core-properties"/>
    <ds:schemaRef ds:uri="230e9df3-be65-4c73-a93b-d1236ebd677e"/>
  </ds:schemaRefs>
</ds:datastoreItem>
</file>

<file path=customXml/itemProps2.xml><?xml version="1.0" encoding="utf-8"?>
<ds:datastoreItem xmlns:ds="http://schemas.openxmlformats.org/officeDocument/2006/customXml" ds:itemID="{D5A97A83-19EA-4F1C-BA10-74DE0010968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A6AD6DB-9470-4861-90FA-528B22606C3A}">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Vivid circles presentation</Template>
  <TotalTime>590</TotalTime>
  <Words>1032</Words>
  <Application>Microsoft Office PowerPoint</Application>
  <PresentationFormat>Widescreen</PresentationFormat>
  <Paragraphs>121</Paragraphs>
  <Slides>33</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33</vt:i4>
      </vt:variant>
    </vt:vector>
  </HeadingPairs>
  <TitlesOfParts>
    <vt:vector size="37" baseType="lpstr">
      <vt:lpstr>Aptos</vt:lpstr>
      <vt:lpstr>Arial</vt:lpstr>
      <vt:lpstr>Calibri</vt:lpstr>
      <vt:lpstr>Madison</vt:lpstr>
      <vt:lpstr>Order and Sales Analysis on  Amazing Mart :    </vt:lpstr>
      <vt:lpstr>Introduction :</vt:lpstr>
      <vt:lpstr>Objectives :</vt:lpstr>
      <vt:lpstr>Content :</vt:lpstr>
      <vt:lpstr>SQL objective and solutions :</vt:lpstr>
      <vt:lpstr>Dataset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Exploratory data analysis  </vt:lpstr>
      <vt:lpstr>Insights from the Dataset</vt:lpstr>
      <vt:lpstr>DATA set</vt:lpstr>
      <vt:lpstr>Pre Processing and Data Cleaning</vt:lpstr>
      <vt:lpstr>Value counts of Country</vt:lpstr>
      <vt:lpstr>Value counts of Region</vt:lpstr>
      <vt:lpstr>Value counts of Segment</vt:lpstr>
      <vt:lpstr>Value counts of Ship_Mode</vt:lpstr>
      <vt:lpstr>Value counts of Category</vt:lpstr>
      <vt:lpstr>Value count of Sub_Category</vt:lpstr>
      <vt:lpstr>Observing a single column for the outliers</vt:lpstr>
      <vt:lpstr>Profits from the product</vt:lpstr>
      <vt:lpstr>Power BI Dashboard</vt:lpstr>
      <vt:lpstr>PowerPoint Presentation</vt:lpstr>
      <vt:lpstr>Tableau :</vt:lpstr>
      <vt:lpstr>PowerPoint Presentation</vt:lpstr>
      <vt:lpstr>PowerPoint Presentation</vt:lpstr>
      <vt:lpstr>Conclusion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Order and Sales Analysis on  Amazing Mart :</dc:title>
  <dc:creator>yash ghanwate</dc:creator>
  <cp:lastModifiedBy>ACER</cp:lastModifiedBy>
  <cp:revision>8</cp:revision>
  <dcterms:created xsi:type="dcterms:W3CDTF">2024-07-20T10:06:06Z</dcterms:created>
  <dcterms:modified xsi:type="dcterms:W3CDTF">2024-07-22T01:45:00Z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